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35"/>
  </p:notesMasterIdLst>
  <p:handoutMasterIdLst>
    <p:handoutMasterId r:id="rId36"/>
  </p:handoutMasterIdLst>
  <p:sldIdLst>
    <p:sldId id="337" r:id="rId2"/>
    <p:sldId id="338" r:id="rId3"/>
    <p:sldId id="341" r:id="rId4"/>
    <p:sldId id="342" r:id="rId5"/>
    <p:sldId id="343" r:id="rId6"/>
    <p:sldId id="344" r:id="rId7"/>
    <p:sldId id="345" r:id="rId8"/>
    <p:sldId id="346" r:id="rId9"/>
    <p:sldId id="347" r:id="rId10"/>
    <p:sldId id="348" r:id="rId11"/>
    <p:sldId id="349" r:id="rId12"/>
    <p:sldId id="352" r:id="rId13"/>
    <p:sldId id="351" r:id="rId14"/>
    <p:sldId id="350" r:id="rId15"/>
    <p:sldId id="354" r:id="rId16"/>
    <p:sldId id="353" r:id="rId17"/>
    <p:sldId id="355" r:id="rId18"/>
    <p:sldId id="357" r:id="rId19"/>
    <p:sldId id="359" r:id="rId20"/>
    <p:sldId id="358" r:id="rId21"/>
    <p:sldId id="356" r:id="rId22"/>
    <p:sldId id="361" r:id="rId23"/>
    <p:sldId id="360" r:id="rId24"/>
    <p:sldId id="364" r:id="rId25"/>
    <p:sldId id="363" r:id="rId26"/>
    <p:sldId id="362" r:id="rId27"/>
    <p:sldId id="366" r:id="rId28"/>
    <p:sldId id="365" r:id="rId29"/>
    <p:sldId id="368" r:id="rId30"/>
    <p:sldId id="369" r:id="rId31"/>
    <p:sldId id="367" r:id="rId32"/>
    <p:sldId id="371" r:id="rId33"/>
    <p:sldId id="325" r:id="rId34"/>
  </p:sldIdLst>
  <p:sldSz cx="12192000" cy="6858000"/>
  <p:notesSz cx="6858000" cy="9144000"/>
  <p:defaultText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1"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6"/>
    <a:srgbClr val="004B6D"/>
    <a:srgbClr val="FFCD1A"/>
    <a:srgbClr val="B9B9B9"/>
    <a:srgbClr val="FFFFFF"/>
    <a:srgbClr val="D94C12"/>
    <a:srgbClr val="06688F"/>
    <a:srgbClr val="C0B622"/>
    <a:srgbClr val="AFE6FF"/>
    <a:srgbClr val="81B6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0835DF-0C9D-4547-AB95-E588AFBBD767}" v="77" dt="2021-08-02T05:48:58.30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6201" autoAdjust="0"/>
  </p:normalViewPr>
  <p:slideViewPr>
    <p:cSldViewPr snapToGrid="0" snapToObjects="1">
      <p:cViewPr varScale="1">
        <p:scale>
          <a:sx n="101" d="100"/>
          <a:sy n="101" d="100"/>
        </p:scale>
        <p:origin x="72" y="282"/>
      </p:cViewPr>
      <p:guideLst>
        <p:guide orient="horz" pos="4201"/>
        <p:guide pos="3863"/>
      </p:guideLst>
    </p:cSldViewPr>
  </p:slideViewPr>
  <p:notesTextViewPr>
    <p:cViewPr>
      <p:scale>
        <a:sx n="3" d="2"/>
        <a:sy n="3" d="2"/>
      </p:scale>
      <p:origin x="0" y="0"/>
    </p:cViewPr>
  </p:notesTextViewPr>
  <p:sorterViewPr>
    <p:cViewPr varScale="1">
      <p:scale>
        <a:sx n="100" d="100"/>
        <a:sy n="100" d="100"/>
      </p:scale>
      <p:origin x="0" y="-4980"/>
    </p:cViewPr>
  </p:sorterViewPr>
  <p:notesViewPr>
    <p:cSldViewPr snapToGrid="0" snapToObjects="1"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ike Stammann" userId="1a404d6114770cb5" providerId="LiveId" clId="{5BD3D71F-51AA-44C1-8F27-BCB0773EA5A5}"/>
    <pc:docChg chg="undo custSel addSld delSld modSld modMainMaster">
      <pc:chgData name="Ulrike Stammann" userId="1a404d6114770cb5" providerId="LiveId" clId="{5BD3D71F-51AA-44C1-8F27-BCB0773EA5A5}" dt="2021-07-28T15:33:31.514" v="1342" actId="47"/>
      <pc:docMkLst>
        <pc:docMk/>
      </pc:docMkLst>
      <pc:sldChg chg="modSp">
        <pc:chgData name="Ulrike Stammann" userId="1a404d6114770cb5" providerId="LiveId" clId="{5BD3D71F-51AA-44C1-8F27-BCB0773EA5A5}" dt="2021-07-28T13:39:58.302" v="1213"/>
        <pc:sldMkLst>
          <pc:docMk/>
          <pc:sldMk cId="968347391" sldId="275"/>
        </pc:sldMkLst>
        <pc:spChg chg="mod">
          <ac:chgData name="Ulrike Stammann" userId="1a404d6114770cb5" providerId="LiveId" clId="{5BD3D71F-51AA-44C1-8F27-BCB0773EA5A5}" dt="2021-07-28T13:39:58.302" v="1213"/>
          <ac:spMkLst>
            <pc:docMk/>
            <pc:sldMk cId="968347391" sldId="275"/>
            <ac:spMk id="3" creationId="{C81B93E6-BA0D-40D5-84E8-7AE8E79351D7}"/>
          </ac:spMkLst>
        </pc:spChg>
      </pc:sldChg>
      <pc:sldChg chg="modSp">
        <pc:chgData name="Ulrike Stammann" userId="1a404d6114770cb5" providerId="LiveId" clId="{5BD3D71F-51AA-44C1-8F27-BCB0773EA5A5}" dt="2021-07-28T13:41:04.785" v="1229"/>
        <pc:sldMkLst>
          <pc:docMk/>
          <pc:sldMk cId="2239125564" sldId="276"/>
        </pc:sldMkLst>
        <pc:spChg chg="mod">
          <ac:chgData name="Ulrike Stammann" userId="1a404d6114770cb5" providerId="LiveId" clId="{5BD3D71F-51AA-44C1-8F27-BCB0773EA5A5}" dt="2021-07-28T13:41:04.785" v="1229"/>
          <ac:spMkLst>
            <pc:docMk/>
            <pc:sldMk cId="2239125564" sldId="276"/>
            <ac:spMk id="4" creationId="{089791FC-EEE2-4E62-950B-AA259B3A8C9E}"/>
          </ac:spMkLst>
        </pc:spChg>
      </pc:sldChg>
      <pc:sldChg chg="modSp">
        <pc:chgData name="Ulrike Stammann" userId="1a404d6114770cb5" providerId="LiveId" clId="{5BD3D71F-51AA-44C1-8F27-BCB0773EA5A5}" dt="2021-07-28T13:41:34.793" v="1243"/>
        <pc:sldMkLst>
          <pc:docMk/>
          <pc:sldMk cId="2648571426" sldId="280"/>
        </pc:sldMkLst>
        <pc:spChg chg="mod">
          <ac:chgData name="Ulrike Stammann" userId="1a404d6114770cb5" providerId="LiveId" clId="{5BD3D71F-51AA-44C1-8F27-BCB0773EA5A5}" dt="2021-07-28T13:41:34.793" v="1243"/>
          <ac:spMkLst>
            <pc:docMk/>
            <pc:sldMk cId="2648571426" sldId="280"/>
            <ac:spMk id="4" creationId="{ABB75FF4-B586-4264-8B25-9375E51D8EE8}"/>
          </ac:spMkLst>
        </pc:spChg>
        <pc:spChg chg="mod">
          <ac:chgData name="Ulrike Stammann" userId="1a404d6114770cb5" providerId="LiveId" clId="{5BD3D71F-51AA-44C1-8F27-BCB0773EA5A5}" dt="2021-07-28T09:07:42.346" v="710"/>
          <ac:spMkLst>
            <pc:docMk/>
            <pc:sldMk cId="2648571426" sldId="280"/>
            <ac:spMk id="5" creationId="{2260D861-0DE1-7642-963E-19095E13C1FC}"/>
          </ac:spMkLst>
        </pc:spChg>
      </pc:sldChg>
      <pc:sldChg chg="modSp">
        <pc:chgData name="Ulrike Stammann" userId="1a404d6114770cb5" providerId="LiveId" clId="{5BD3D71F-51AA-44C1-8F27-BCB0773EA5A5}" dt="2021-07-28T13:41:42.097" v="1247"/>
        <pc:sldMkLst>
          <pc:docMk/>
          <pc:sldMk cId="3225396858" sldId="283"/>
        </pc:sldMkLst>
        <pc:spChg chg="mod">
          <ac:chgData name="Ulrike Stammann" userId="1a404d6114770cb5" providerId="LiveId" clId="{5BD3D71F-51AA-44C1-8F27-BCB0773EA5A5}" dt="2021-07-28T13:41:42.097" v="1247"/>
          <ac:spMkLst>
            <pc:docMk/>
            <pc:sldMk cId="3225396858" sldId="283"/>
            <ac:spMk id="3" creationId="{C9FE79C4-9D4A-4D96-90BD-8124173EDA10}"/>
          </ac:spMkLst>
        </pc:spChg>
      </pc:sldChg>
      <pc:sldChg chg="addSp delSp modSp mod chgLayout">
        <pc:chgData name="Ulrike Stammann" userId="1a404d6114770cb5" providerId="LiveId" clId="{5BD3D71F-51AA-44C1-8F27-BCB0773EA5A5}" dt="2021-07-28T06:34:21.403" v="182" actId="6264"/>
        <pc:sldMkLst>
          <pc:docMk/>
          <pc:sldMk cId="2677348252" sldId="292"/>
        </pc:sldMkLst>
        <pc:spChg chg="add del mod">
          <ac:chgData name="Ulrike Stammann" userId="1a404d6114770cb5" providerId="LiveId" clId="{5BD3D71F-51AA-44C1-8F27-BCB0773EA5A5}" dt="2021-07-28T06:34:21.403" v="182" actId="6264"/>
          <ac:spMkLst>
            <pc:docMk/>
            <pc:sldMk cId="2677348252" sldId="292"/>
            <ac:spMk id="2" creationId="{C894C91E-CA6E-4C24-AA55-3331DC7EE457}"/>
          </ac:spMkLst>
        </pc:spChg>
        <pc:spChg chg="mod ord">
          <ac:chgData name="Ulrike Stammann" userId="1a404d6114770cb5" providerId="LiveId" clId="{5BD3D71F-51AA-44C1-8F27-BCB0773EA5A5}" dt="2021-07-28T06:34:21.403" v="182" actId="6264"/>
          <ac:spMkLst>
            <pc:docMk/>
            <pc:sldMk cId="2677348252" sldId="292"/>
            <ac:spMk id="3" creationId="{E914891A-9467-8F4D-8B7C-E625D0D7CC29}"/>
          </ac:spMkLst>
        </pc:spChg>
        <pc:spChg chg="mod ord">
          <ac:chgData name="Ulrike Stammann" userId="1a404d6114770cb5" providerId="LiveId" clId="{5BD3D71F-51AA-44C1-8F27-BCB0773EA5A5}" dt="2021-07-28T06:34:21.403" v="182" actId="6264"/>
          <ac:spMkLst>
            <pc:docMk/>
            <pc:sldMk cId="2677348252" sldId="292"/>
            <ac:spMk id="4" creationId="{B7F5E67B-0C8B-4C41-813C-3CB08239A5AD}"/>
          </ac:spMkLst>
        </pc:spChg>
        <pc:spChg chg="add del mod">
          <ac:chgData name="Ulrike Stammann" userId="1a404d6114770cb5" providerId="LiveId" clId="{5BD3D71F-51AA-44C1-8F27-BCB0773EA5A5}" dt="2021-07-28T06:34:21.403" v="182" actId="6264"/>
          <ac:spMkLst>
            <pc:docMk/>
            <pc:sldMk cId="2677348252" sldId="292"/>
            <ac:spMk id="5" creationId="{8B8FE910-63D5-47CD-B778-66EB7E0B5E89}"/>
          </ac:spMkLst>
        </pc:spChg>
        <pc:spChg chg="add mod ord">
          <ac:chgData name="Ulrike Stammann" userId="1a404d6114770cb5" providerId="LiveId" clId="{5BD3D71F-51AA-44C1-8F27-BCB0773EA5A5}" dt="2021-07-28T06:34:21.403" v="182" actId="6264"/>
          <ac:spMkLst>
            <pc:docMk/>
            <pc:sldMk cId="2677348252" sldId="292"/>
            <ac:spMk id="6" creationId="{0DD434C5-CB21-4DD5-B3E1-44EF7A8BDC19}"/>
          </ac:spMkLst>
        </pc:spChg>
        <pc:spChg chg="del">
          <ac:chgData name="Ulrike Stammann" userId="1a404d6114770cb5" providerId="LiveId" clId="{5BD3D71F-51AA-44C1-8F27-BCB0773EA5A5}" dt="2021-07-28T06:34:21.403" v="182" actId="6264"/>
          <ac:spMkLst>
            <pc:docMk/>
            <pc:sldMk cId="2677348252" sldId="292"/>
            <ac:spMk id="7" creationId="{832A3A73-0950-4DED-92C4-FE4B7B642D52}"/>
          </ac:spMkLst>
        </pc:spChg>
      </pc:sldChg>
      <pc:sldChg chg="addSp delSp modSp mod modClrScheme chgLayout">
        <pc:chgData name="Ulrike Stammann" userId="1a404d6114770cb5" providerId="LiveId" clId="{5BD3D71F-51AA-44C1-8F27-BCB0773EA5A5}" dt="2021-07-28T15:24:38.996" v="1329" actId="6264"/>
        <pc:sldMkLst>
          <pc:docMk/>
          <pc:sldMk cId="1843908717" sldId="293"/>
        </pc:sldMkLst>
        <pc:spChg chg="add del mod">
          <ac:chgData name="Ulrike Stammann" userId="1a404d6114770cb5" providerId="LiveId" clId="{5BD3D71F-51AA-44C1-8F27-BCB0773EA5A5}" dt="2021-07-28T08:42:37.645" v="247" actId="6264"/>
          <ac:spMkLst>
            <pc:docMk/>
            <pc:sldMk cId="1843908717" sldId="293"/>
            <ac:spMk id="2" creationId="{939C5747-2D87-4DCB-A6D5-B1952C194BC1}"/>
          </ac:spMkLst>
        </pc:spChg>
        <pc:spChg chg="add del mod">
          <ac:chgData name="Ulrike Stammann" userId="1a404d6114770cb5" providerId="LiveId" clId="{5BD3D71F-51AA-44C1-8F27-BCB0773EA5A5}" dt="2021-07-28T06:34:08.118" v="180" actId="6264"/>
          <ac:spMkLst>
            <pc:docMk/>
            <pc:sldMk cId="1843908717" sldId="293"/>
            <ac:spMk id="2" creationId="{950D6176-64C8-4865-87CD-460F35273FD0}"/>
          </ac:spMkLst>
        </pc:spChg>
        <pc:spChg chg="add del mod">
          <ac:chgData name="Ulrike Stammann" userId="1a404d6114770cb5" providerId="LiveId" clId="{5BD3D71F-51AA-44C1-8F27-BCB0773EA5A5}" dt="2021-07-28T15:24:16.895" v="1327" actId="6264"/>
          <ac:spMkLst>
            <pc:docMk/>
            <pc:sldMk cId="1843908717" sldId="293"/>
            <ac:spMk id="2" creationId="{98DA31E7-0699-4F75-9B3B-61912BB50E16}"/>
          </ac:spMkLst>
        </pc:spChg>
        <pc:spChg chg="mod ord">
          <ac:chgData name="Ulrike Stammann" userId="1a404d6114770cb5" providerId="LiveId" clId="{5BD3D71F-51AA-44C1-8F27-BCB0773EA5A5}" dt="2021-07-28T15:24:38.996" v="1329" actId="6264"/>
          <ac:spMkLst>
            <pc:docMk/>
            <pc:sldMk cId="1843908717" sldId="293"/>
            <ac:spMk id="3" creationId="{1ABF51E8-C4EA-954C-95BF-2A1FECC7867E}"/>
          </ac:spMkLst>
        </pc:spChg>
        <pc:spChg chg="mod ord">
          <ac:chgData name="Ulrike Stammann" userId="1a404d6114770cb5" providerId="LiveId" clId="{5BD3D71F-51AA-44C1-8F27-BCB0773EA5A5}" dt="2021-07-28T15:24:38.996" v="1329" actId="6264"/>
          <ac:spMkLst>
            <pc:docMk/>
            <pc:sldMk cId="1843908717" sldId="293"/>
            <ac:spMk id="4" creationId="{D4B782DA-CA54-6343-BABE-0D2204F93986}"/>
          </ac:spMkLst>
        </pc:spChg>
        <pc:spChg chg="add del mod">
          <ac:chgData name="Ulrike Stammann" userId="1a404d6114770cb5" providerId="LiveId" clId="{5BD3D71F-51AA-44C1-8F27-BCB0773EA5A5}" dt="2021-07-28T06:34:08.118" v="180" actId="6264"/>
          <ac:spMkLst>
            <pc:docMk/>
            <pc:sldMk cId="1843908717" sldId="293"/>
            <ac:spMk id="5" creationId="{17B305B9-42E7-4188-82B4-82359CEBE38A}"/>
          </ac:spMkLst>
        </pc:spChg>
        <pc:spChg chg="add del mod">
          <ac:chgData name="Ulrike Stammann" userId="1a404d6114770cb5" providerId="LiveId" clId="{5BD3D71F-51AA-44C1-8F27-BCB0773EA5A5}" dt="2021-07-28T08:42:37.645" v="247" actId="6264"/>
          <ac:spMkLst>
            <pc:docMk/>
            <pc:sldMk cId="1843908717" sldId="293"/>
            <ac:spMk id="5" creationId="{72D95368-1F60-4EF9-BAE4-691D7A4715F0}"/>
          </ac:spMkLst>
        </pc:spChg>
        <pc:spChg chg="add del mod">
          <ac:chgData name="Ulrike Stammann" userId="1a404d6114770cb5" providerId="LiveId" clId="{5BD3D71F-51AA-44C1-8F27-BCB0773EA5A5}" dt="2021-07-28T15:24:16.895" v="1327" actId="6264"/>
          <ac:spMkLst>
            <pc:docMk/>
            <pc:sldMk cId="1843908717" sldId="293"/>
            <ac:spMk id="5" creationId="{F0FA6EC6-81EA-4C71-A69D-218A9394289D}"/>
          </ac:spMkLst>
        </pc:spChg>
        <pc:spChg chg="add del mod">
          <ac:chgData name="Ulrike Stammann" userId="1a404d6114770cb5" providerId="LiveId" clId="{5BD3D71F-51AA-44C1-8F27-BCB0773EA5A5}" dt="2021-07-28T06:34:08.118" v="180" actId="6264"/>
          <ac:spMkLst>
            <pc:docMk/>
            <pc:sldMk cId="1843908717" sldId="293"/>
            <ac:spMk id="6" creationId="{5E81C9AB-7B58-4E92-BF27-5660AA23E480}"/>
          </ac:spMkLst>
        </pc:spChg>
        <pc:spChg chg="add del mod">
          <ac:chgData name="Ulrike Stammann" userId="1a404d6114770cb5" providerId="LiveId" clId="{5BD3D71F-51AA-44C1-8F27-BCB0773EA5A5}" dt="2021-07-28T15:24:16.895" v="1327" actId="6264"/>
          <ac:spMkLst>
            <pc:docMk/>
            <pc:sldMk cId="1843908717" sldId="293"/>
            <ac:spMk id="6" creationId="{8C46F206-70E4-48DC-9980-04EE5D67737B}"/>
          </ac:spMkLst>
        </pc:spChg>
        <pc:spChg chg="add del mod">
          <ac:chgData name="Ulrike Stammann" userId="1a404d6114770cb5" providerId="LiveId" clId="{5BD3D71F-51AA-44C1-8F27-BCB0773EA5A5}" dt="2021-07-28T08:42:37.645" v="247" actId="6264"/>
          <ac:spMkLst>
            <pc:docMk/>
            <pc:sldMk cId="1843908717" sldId="293"/>
            <ac:spMk id="6" creationId="{C803DDFF-E355-4EE8-8E70-0ED0D1999C0C}"/>
          </ac:spMkLst>
        </pc:spChg>
        <pc:spChg chg="add del mod">
          <ac:chgData name="Ulrike Stammann" userId="1a404d6114770cb5" providerId="LiveId" clId="{5BD3D71F-51AA-44C1-8F27-BCB0773EA5A5}" dt="2021-07-28T15:24:18.328" v="1328" actId="6264"/>
          <ac:spMkLst>
            <pc:docMk/>
            <pc:sldMk cId="1843908717" sldId="293"/>
            <ac:spMk id="7" creationId="{C8469F24-D04C-437D-8FEC-981320AE6AB0}"/>
          </ac:spMkLst>
        </pc:spChg>
        <pc:spChg chg="mod ord">
          <ac:chgData name="Ulrike Stammann" userId="1a404d6114770cb5" providerId="LiveId" clId="{5BD3D71F-51AA-44C1-8F27-BCB0773EA5A5}" dt="2021-07-28T15:24:38.996" v="1329" actId="6264"/>
          <ac:spMkLst>
            <pc:docMk/>
            <pc:sldMk cId="1843908717" sldId="293"/>
            <ac:spMk id="8" creationId="{D9450BA7-72B1-C442-B501-C114D7C3236B}"/>
          </ac:spMkLst>
        </pc:spChg>
        <pc:spChg chg="add del mod">
          <ac:chgData name="Ulrike Stammann" userId="1a404d6114770cb5" providerId="LiveId" clId="{5BD3D71F-51AA-44C1-8F27-BCB0773EA5A5}" dt="2021-07-28T15:24:18.328" v="1328" actId="6264"/>
          <ac:spMkLst>
            <pc:docMk/>
            <pc:sldMk cId="1843908717" sldId="293"/>
            <ac:spMk id="10" creationId="{960C988C-6A9A-429E-A8C5-862C8A0EC91A}"/>
          </ac:spMkLst>
        </pc:spChg>
        <pc:spChg chg="add del mod">
          <ac:chgData name="Ulrike Stammann" userId="1a404d6114770cb5" providerId="LiveId" clId="{5BD3D71F-51AA-44C1-8F27-BCB0773EA5A5}" dt="2021-07-28T15:24:18.328" v="1328" actId="6264"/>
          <ac:spMkLst>
            <pc:docMk/>
            <pc:sldMk cId="1843908717" sldId="293"/>
            <ac:spMk id="11" creationId="{995AE4D1-EDAE-4999-8683-474B54950887}"/>
          </ac:spMkLst>
        </pc:spChg>
        <pc:spChg chg="add del mod">
          <ac:chgData name="Ulrike Stammann" userId="1a404d6114770cb5" providerId="LiveId" clId="{5BD3D71F-51AA-44C1-8F27-BCB0773EA5A5}" dt="2021-07-28T15:24:38.996" v="1329" actId="6264"/>
          <ac:spMkLst>
            <pc:docMk/>
            <pc:sldMk cId="1843908717" sldId="293"/>
            <ac:spMk id="12" creationId="{126A2EFB-D12C-45ED-927E-D55EDBD50149}"/>
          </ac:spMkLst>
        </pc:spChg>
        <pc:spChg chg="add del mod">
          <ac:chgData name="Ulrike Stammann" userId="1a404d6114770cb5" providerId="LiveId" clId="{5BD3D71F-51AA-44C1-8F27-BCB0773EA5A5}" dt="2021-07-28T15:24:38.996" v="1329" actId="6264"/>
          <ac:spMkLst>
            <pc:docMk/>
            <pc:sldMk cId="1843908717" sldId="293"/>
            <ac:spMk id="13" creationId="{B7EF4CED-B02E-4CAB-AC0A-81FE7D7EA3C6}"/>
          </ac:spMkLst>
        </pc:spChg>
        <pc:spChg chg="add del mod">
          <ac:chgData name="Ulrike Stammann" userId="1a404d6114770cb5" providerId="LiveId" clId="{5BD3D71F-51AA-44C1-8F27-BCB0773EA5A5}" dt="2021-07-28T15:24:38.996" v="1329" actId="6264"/>
          <ac:spMkLst>
            <pc:docMk/>
            <pc:sldMk cId="1843908717" sldId="293"/>
            <ac:spMk id="14" creationId="{6D3DC9A8-F330-4391-BF94-61D8B786016B}"/>
          </ac:spMkLst>
        </pc:spChg>
      </pc:sldChg>
      <pc:sldChg chg="modSp">
        <pc:chgData name="Ulrike Stammann" userId="1a404d6114770cb5" providerId="LiveId" clId="{5BD3D71F-51AA-44C1-8F27-BCB0773EA5A5}" dt="2021-07-28T13:39:58.302" v="1213"/>
        <pc:sldMkLst>
          <pc:docMk/>
          <pc:sldMk cId="1934156050" sldId="294"/>
        </pc:sldMkLst>
        <pc:spChg chg="mod">
          <ac:chgData name="Ulrike Stammann" userId="1a404d6114770cb5" providerId="LiveId" clId="{5BD3D71F-51AA-44C1-8F27-BCB0773EA5A5}" dt="2021-07-28T13:39:58.302" v="1213"/>
          <ac:spMkLst>
            <pc:docMk/>
            <pc:sldMk cId="1934156050" sldId="294"/>
            <ac:spMk id="2" creationId="{9E7A4A8A-E0A2-4A07-880C-89FCE3A7E41E}"/>
          </ac:spMkLst>
        </pc:spChg>
      </pc:sldChg>
      <pc:sldChg chg="modSp">
        <pc:chgData name="Ulrike Stammann" userId="1a404d6114770cb5" providerId="LiveId" clId="{5BD3D71F-51AA-44C1-8F27-BCB0773EA5A5}" dt="2021-07-28T13:41:14.918" v="1233"/>
        <pc:sldMkLst>
          <pc:docMk/>
          <pc:sldMk cId="3187872708" sldId="296"/>
        </pc:sldMkLst>
        <pc:spChg chg="mod">
          <ac:chgData name="Ulrike Stammann" userId="1a404d6114770cb5" providerId="LiveId" clId="{5BD3D71F-51AA-44C1-8F27-BCB0773EA5A5}" dt="2021-07-28T13:41:14.918" v="1233"/>
          <ac:spMkLst>
            <pc:docMk/>
            <pc:sldMk cId="3187872708" sldId="296"/>
            <ac:spMk id="3" creationId="{32681534-9532-493A-A4B9-E6C93649ED61}"/>
          </ac:spMkLst>
        </pc:spChg>
      </pc:sldChg>
      <pc:sldChg chg="modSp">
        <pc:chgData name="Ulrike Stammann" userId="1a404d6114770cb5" providerId="LiveId" clId="{5BD3D71F-51AA-44C1-8F27-BCB0773EA5A5}" dt="2021-07-28T13:39:58.302" v="1213"/>
        <pc:sldMkLst>
          <pc:docMk/>
          <pc:sldMk cId="2664148816" sldId="298"/>
        </pc:sldMkLst>
        <pc:spChg chg="mod">
          <ac:chgData name="Ulrike Stammann" userId="1a404d6114770cb5" providerId="LiveId" clId="{5BD3D71F-51AA-44C1-8F27-BCB0773EA5A5}" dt="2021-07-28T13:39:58.302" v="1213"/>
          <ac:spMkLst>
            <pc:docMk/>
            <pc:sldMk cId="2664148816" sldId="298"/>
            <ac:spMk id="3" creationId="{811D9C74-F05D-42FA-AAC7-4E3AE029C2B8}"/>
          </ac:spMkLst>
        </pc:spChg>
      </pc:sldChg>
      <pc:sldChg chg="modSp">
        <pc:chgData name="Ulrike Stammann" userId="1a404d6114770cb5" providerId="LiveId" clId="{5BD3D71F-51AA-44C1-8F27-BCB0773EA5A5}" dt="2021-07-28T13:41:20.443" v="1235"/>
        <pc:sldMkLst>
          <pc:docMk/>
          <pc:sldMk cId="3563639717" sldId="299"/>
        </pc:sldMkLst>
        <pc:spChg chg="mod">
          <ac:chgData name="Ulrike Stammann" userId="1a404d6114770cb5" providerId="LiveId" clId="{5BD3D71F-51AA-44C1-8F27-BCB0773EA5A5}" dt="2021-07-28T13:41:20.443" v="1235"/>
          <ac:spMkLst>
            <pc:docMk/>
            <pc:sldMk cId="3563639717" sldId="299"/>
            <ac:spMk id="3" creationId="{0EA9AF33-E551-4B8E-90A1-11FF35F82908}"/>
          </ac:spMkLst>
        </pc:spChg>
      </pc:sldChg>
      <pc:sldChg chg="modSp">
        <pc:chgData name="Ulrike Stammann" userId="1a404d6114770cb5" providerId="LiveId" clId="{5BD3D71F-51AA-44C1-8F27-BCB0773EA5A5}" dt="2021-07-28T13:39:58.302" v="1213"/>
        <pc:sldMkLst>
          <pc:docMk/>
          <pc:sldMk cId="832099302" sldId="300"/>
        </pc:sldMkLst>
        <pc:spChg chg="mod">
          <ac:chgData name="Ulrike Stammann" userId="1a404d6114770cb5" providerId="LiveId" clId="{5BD3D71F-51AA-44C1-8F27-BCB0773EA5A5}" dt="2021-07-28T13:39:58.302" v="1213"/>
          <ac:spMkLst>
            <pc:docMk/>
            <pc:sldMk cId="832099302" sldId="300"/>
            <ac:spMk id="3" creationId="{4F62A8CD-16B3-4C5F-B639-CB6BA7D083ED}"/>
          </ac:spMkLst>
        </pc:spChg>
      </pc:sldChg>
      <pc:sldChg chg="addSp delSp modSp mod chgLayout">
        <pc:chgData name="Ulrike Stammann" userId="1a404d6114770cb5" providerId="LiveId" clId="{5BD3D71F-51AA-44C1-8F27-BCB0773EA5A5}" dt="2021-07-28T13:39:58.302" v="1213"/>
        <pc:sldMkLst>
          <pc:docMk/>
          <pc:sldMk cId="1520981317" sldId="301"/>
        </pc:sldMkLst>
        <pc:spChg chg="mod ord">
          <ac:chgData name="Ulrike Stammann" userId="1a404d6114770cb5" providerId="LiveId" clId="{5BD3D71F-51AA-44C1-8F27-BCB0773EA5A5}" dt="2021-07-28T13:39:58.302" v="1213"/>
          <ac:spMkLst>
            <pc:docMk/>
            <pc:sldMk cId="1520981317" sldId="301"/>
            <ac:spMk id="2" creationId="{D1A33C5F-3FE8-4C21-BDD9-C70E5534798B}"/>
          </ac:spMkLst>
        </pc:spChg>
        <pc:spChg chg="add del mod">
          <ac:chgData name="Ulrike Stammann" userId="1a404d6114770cb5" providerId="LiveId" clId="{5BD3D71F-51AA-44C1-8F27-BCB0773EA5A5}" dt="2021-07-28T10:55:31.781" v="1187" actId="6264"/>
          <ac:spMkLst>
            <pc:docMk/>
            <pc:sldMk cId="1520981317" sldId="301"/>
            <ac:spMk id="3" creationId="{6B974387-D1CA-486C-ADD4-C65CC30B2401}"/>
          </ac:spMkLst>
        </pc:spChg>
        <pc:spChg chg="mod ord">
          <ac:chgData name="Ulrike Stammann" userId="1a404d6114770cb5" providerId="LiveId" clId="{5BD3D71F-51AA-44C1-8F27-BCB0773EA5A5}" dt="2021-07-28T10:55:31.781" v="1187" actId="6264"/>
          <ac:spMkLst>
            <pc:docMk/>
            <pc:sldMk cId="1520981317" sldId="301"/>
            <ac:spMk id="4" creationId="{CE2A03F7-6AD5-4D43-938D-F5AF75065AA6}"/>
          </ac:spMkLst>
        </pc:spChg>
        <pc:spChg chg="mod ord">
          <ac:chgData name="Ulrike Stammann" userId="1a404d6114770cb5" providerId="LiveId" clId="{5BD3D71F-51AA-44C1-8F27-BCB0773EA5A5}" dt="2021-07-28T10:55:31.781" v="1187" actId="6264"/>
          <ac:spMkLst>
            <pc:docMk/>
            <pc:sldMk cId="1520981317" sldId="301"/>
            <ac:spMk id="5" creationId="{F66485D9-CACA-4649-AA95-5BCD1AD0F358}"/>
          </ac:spMkLst>
        </pc:spChg>
        <pc:spChg chg="mod ord">
          <ac:chgData name="Ulrike Stammann" userId="1a404d6114770cb5" providerId="LiveId" clId="{5BD3D71F-51AA-44C1-8F27-BCB0773EA5A5}" dt="2021-07-28T10:55:31.781" v="1187" actId="6264"/>
          <ac:spMkLst>
            <pc:docMk/>
            <pc:sldMk cId="1520981317" sldId="301"/>
            <ac:spMk id="6" creationId="{00000000-0000-0000-0000-000000000000}"/>
          </ac:spMkLst>
        </pc:spChg>
        <pc:spChg chg="mod ord">
          <ac:chgData name="Ulrike Stammann" userId="1a404d6114770cb5" providerId="LiveId" clId="{5BD3D71F-51AA-44C1-8F27-BCB0773EA5A5}" dt="2021-07-28T10:55:31.781" v="1187" actId="6264"/>
          <ac:spMkLst>
            <pc:docMk/>
            <pc:sldMk cId="1520981317" sldId="301"/>
            <ac:spMk id="12" creationId="{B020E35B-71AC-4FF2-8CCD-071C922C9E9B}"/>
          </ac:spMkLst>
        </pc:spChg>
        <pc:spChg chg="add del mod">
          <ac:chgData name="Ulrike Stammann" userId="1a404d6114770cb5" providerId="LiveId" clId="{5BD3D71F-51AA-44C1-8F27-BCB0773EA5A5}" dt="2021-07-28T10:55:31.781" v="1187" actId="6264"/>
          <ac:spMkLst>
            <pc:docMk/>
            <pc:sldMk cId="1520981317" sldId="301"/>
            <ac:spMk id="13" creationId="{6AF45059-F08F-4B79-8FB5-2755A769B86A}"/>
          </ac:spMkLst>
        </pc:spChg>
        <pc:spChg chg="add del mod">
          <ac:chgData name="Ulrike Stammann" userId="1a404d6114770cb5" providerId="LiveId" clId="{5BD3D71F-51AA-44C1-8F27-BCB0773EA5A5}" dt="2021-07-28T10:55:31.781" v="1187" actId="6264"/>
          <ac:spMkLst>
            <pc:docMk/>
            <pc:sldMk cId="1520981317" sldId="301"/>
            <ac:spMk id="14" creationId="{3057676C-82E7-4574-B370-70F007A42D91}"/>
          </ac:spMkLst>
        </pc:spChg>
        <pc:spChg chg="add del mod">
          <ac:chgData name="Ulrike Stammann" userId="1a404d6114770cb5" providerId="LiveId" clId="{5BD3D71F-51AA-44C1-8F27-BCB0773EA5A5}" dt="2021-07-28T10:55:31.781" v="1187" actId="6264"/>
          <ac:spMkLst>
            <pc:docMk/>
            <pc:sldMk cId="1520981317" sldId="301"/>
            <ac:spMk id="15" creationId="{1BCEABE2-E4A9-4F18-B2A4-CF7690A7E0A2}"/>
          </ac:spMkLst>
        </pc:spChg>
        <pc:spChg chg="add del mod">
          <ac:chgData name="Ulrike Stammann" userId="1a404d6114770cb5" providerId="LiveId" clId="{5BD3D71F-51AA-44C1-8F27-BCB0773EA5A5}" dt="2021-07-28T10:55:31.781" v="1187" actId="6264"/>
          <ac:spMkLst>
            <pc:docMk/>
            <pc:sldMk cId="1520981317" sldId="301"/>
            <ac:spMk id="16" creationId="{680C54D0-9DFB-4026-A459-028F6F0CA65C}"/>
          </ac:spMkLst>
        </pc:spChg>
      </pc:sldChg>
      <pc:sldChg chg="modSp">
        <pc:chgData name="Ulrike Stammann" userId="1a404d6114770cb5" providerId="LiveId" clId="{5BD3D71F-51AA-44C1-8F27-BCB0773EA5A5}" dt="2021-07-28T13:39:58.302" v="1213"/>
        <pc:sldMkLst>
          <pc:docMk/>
          <pc:sldMk cId="1080279851" sldId="302"/>
        </pc:sldMkLst>
        <pc:spChg chg="mod">
          <ac:chgData name="Ulrike Stammann" userId="1a404d6114770cb5" providerId="LiveId" clId="{5BD3D71F-51AA-44C1-8F27-BCB0773EA5A5}" dt="2021-07-28T13:39:58.302" v="1213"/>
          <ac:spMkLst>
            <pc:docMk/>
            <pc:sldMk cId="1080279851" sldId="302"/>
            <ac:spMk id="3" creationId="{044679D0-1D70-4C09-A263-55A644EBF56E}"/>
          </ac:spMkLst>
        </pc:spChg>
      </pc:sldChg>
      <pc:sldChg chg="modSp">
        <pc:chgData name="Ulrike Stammann" userId="1a404d6114770cb5" providerId="LiveId" clId="{5BD3D71F-51AA-44C1-8F27-BCB0773EA5A5}" dt="2021-07-28T13:39:58.302" v="1213"/>
        <pc:sldMkLst>
          <pc:docMk/>
          <pc:sldMk cId="994461128" sldId="303"/>
        </pc:sldMkLst>
        <pc:spChg chg="mod">
          <ac:chgData name="Ulrike Stammann" userId="1a404d6114770cb5" providerId="LiveId" clId="{5BD3D71F-51AA-44C1-8F27-BCB0773EA5A5}" dt="2021-07-28T13:39:58.302" v="1213"/>
          <ac:spMkLst>
            <pc:docMk/>
            <pc:sldMk cId="994461128" sldId="303"/>
            <ac:spMk id="3" creationId="{4E36028D-794D-4ED7-893B-F4C0DD44D8E3}"/>
          </ac:spMkLst>
        </pc:spChg>
      </pc:sldChg>
      <pc:sldChg chg="modSp">
        <pc:chgData name="Ulrike Stammann" userId="1a404d6114770cb5" providerId="LiveId" clId="{5BD3D71F-51AA-44C1-8F27-BCB0773EA5A5}" dt="2021-07-28T13:39:58.302" v="1213"/>
        <pc:sldMkLst>
          <pc:docMk/>
          <pc:sldMk cId="3566614639" sldId="304"/>
        </pc:sldMkLst>
        <pc:spChg chg="mod">
          <ac:chgData name="Ulrike Stammann" userId="1a404d6114770cb5" providerId="LiveId" clId="{5BD3D71F-51AA-44C1-8F27-BCB0773EA5A5}" dt="2021-07-28T13:39:58.302" v="1213"/>
          <ac:spMkLst>
            <pc:docMk/>
            <pc:sldMk cId="3566614639" sldId="304"/>
            <ac:spMk id="2" creationId="{D5D1DD38-F872-4F80-A743-9AACA3BDDDBD}"/>
          </ac:spMkLst>
        </pc:spChg>
      </pc:sldChg>
      <pc:sldChg chg="modSp">
        <pc:chgData name="Ulrike Stammann" userId="1a404d6114770cb5" providerId="LiveId" clId="{5BD3D71F-51AA-44C1-8F27-BCB0773EA5A5}" dt="2021-07-28T13:39:58.302" v="1213"/>
        <pc:sldMkLst>
          <pc:docMk/>
          <pc:sldMk cId="3483755617" sldId="305"/>
        </pc:sldMkLst>
        <pc:spChg chg="mod">
          <ac:chgData name="Ulrike Stammann" userId="1a404d6114770cb5" providerId="LiveId" clId="{5BD3D71F-51AA-44C1-8F27-BCB0773EA5A5}" dt="2021-07-28T13:39:58.302" v="1213"/>
          <ac:spMkLst>
            <pc:docMk/>
            <pc:sldMk cId="3483755617" sldId="305"/>
            <ac:spMk id="2" creationId="{BF00CF02-47E1-4F2E-B8D1-8AB206CEA91D}"/>
          </ac:spMkLst>
        </pc:spChg>
      </pc:sldChg>
      <pc:sldChg chg="addSp delSp modSp mod modClrScheme chgLayout">
        <pc:chgData name="Ulrike Stammann" userId="1a404d6114770cb5" providerId="LiveId" clId="{5BD3D71F-51AA-44C1-8F27-BCB0773EA5A5}" dt="2021-07-28T13:39:58.302" v="1213"/>
        <pc:sldMkLst>
          <pc:docMk/>
          <pc:sldMk cId="841455648" sldId="310"/>
        </pc:sldMkLst>
        <pc:spChg chg="mod">
          <ac:chgData name="Ulrike Stammann" userId="1a404d6114770cb5" providerId="LiveId" clId="{5BD3D71F-51AA-44C1-8F27-BCB0773EA5A5}" dt="2021-07-28T13:39:58.302" v="1213"/>
          <ac:spMkLst>
            <pc:docMk/>
            <pc:sldMk cId="841455648" sldId="310"/>
            <ac:spMk id="2" creationId="{4AF62186-947E-4E46-86F2-EAC6A8B329F3}"/>
          </ac:spMkLst>
        </pc:spChg>
        <pc:spChg chg="del mod ord">
          <ac:chgData name="Ulrike Stammann" userId="1a404d6114770cb5" providerId="LiveId" clId="{5BD3D71F-51AA-44C1-8F27-BCB0773EA5A5}" dt="2021-07-28T06:36:11.852" v="195" actId="478"/>
          <ac:spMkLst>
            <pc:docMk/>
            <pc:sldMk cId="841455648" sldId="310"/>
            <ac:spMk id="2" creationId="{75040A3D-C68A-4731-A670-C71C023D1B94}"/>
          </ac:spMkLst>
        </pc:spChg>
        <pc:spChg chg="mod ord">
          <ac:chgData name="Ulrike Stammann" userId="1a404d6114770cb5" providerId="LiveId" clId="{5BD3D71F-51AA-44C1-8F27-BCB0773EA5A5}" dt="2021-07-28T06:43:13.416" v="241" actId="700"/>
          <ac:spMkLst>
            <pc:docMk/>
            <pc:sldMk cId="841455648" sldId="310"/>
            <ac:spMk id="5" creationId="{467E5C7B-05D9-47BC-B015-940F3F42907B}"/>
          </ac:spMkLst>
        </pc:spChg>
        <pc:spChg chg="del mod ord">
          <ac:chgData name="Ulrike Stammann" userId="1a404d6114770cb5" providerId="LiveId" clId="{5BD3D71F-51AA-44C1-8F27-BCB0773EA5A5}" dt="2021-07-28T06:35:27.747" v="188" actId="478"/>
          <ac:spMkLst>
            <pc:docMk/>
            <pc:sldMk cId="841455648" sldId="310"/>
            <ac:spMk id="7" creationId="{AF42A83A-2EFA-4A90-81B5-60B24D15BF67}"/>
          </ac:spMkLst>
        </pc:spChg>
        <pc:spChg chg="add del mod">
          <ac:chgData name="Ulrike Stammann" userId="1a404d6114770cb5" providerId="LiveId" clId="{5BD3D71F-51AA-44C1-8F27-BCB0773EA5A5}" dt="2021-07-28T06:34:24.688" v="183" actId="6264"/>
          <ac:spMkLst>
            <pc:docMk/>
            <pc:sldMk cId="841455648" sldId="310"/>
            <ac:spMk id="8" creationId="{9EB6D93D-8673-42F0-A2D2-7D70991F0205}"/>
          </ac:spMkLst>
        </pc:spChg>
        <pc:spChg chg="add del mod">
          <ac:chgData name="Ulrike Stammann" userId="1a404d6114770cb5" providerId="LiveId" clId="{5BD3D71F-51AA-44C1-8F27-BCB0773EA5A5}" dt="2021-07-28T06:34:24.688" v="183" actId="6264"/>
          <ac:spMkLst>
            <pc:docMk/>
            <pc:sldMk cId="841455648" sldId="310"/>
            <ac:spMk id="9" creationId="{D89842A3-CEA7-4821-AFA3-47185401FF96}"/>
          </ac:spMkLst>
        </pc:spChg>
        <pc:spChg chg="add del mod">
          <ac:chgData name="Ulrike Stammann" userId="1a404d6114770cb5" providerId="LiveId" clId="{5BD3D71F-51AA-44C1-8F27-BCB0773EA5A5}" dt="2021-07-28T06:34:24.688" v="183" actId="6264"/>
          <ac:spMkLst>
            <pc:docMk/>
            <pc:sldMk cId="841455648" sldId="310"/>
            <ac:spMk id="10" creationId="{938CBEB6-0EE8-4C5D-B9F8-DA183E443C59}"/>
          </ac:spMkLst>
        </pc:spChg>
        <pc:spChg chg="add del mod">
          <ac:chgData name="Ulrike Stammann" userId="1a404d6114770cb5" providerId="LiveId" clId="{5BD3D71F-51AA-44C1-8F27-BCB0773EA5A5}" dt="2021-07-28T06:34:24.688" v="183" actId="6264"/>
          <ac:spMkLst>
            <pc:docMk/>
            <pc:sldMk cId="841455648" sldId="310"/>
            <ac:spMk id="11" creationId="{87552CF2-50D3-4648-BEB4-A7B2F0E43470}"/>
          </ac:spMkLst>
        </pc:spChg>
        <pc:spChg chg="add del mod">
          <ac:chgData name="Ulrike Stammann" userId="1a404d6114770cb5" providerId="LiveId" clId="{5BD3D71F-51AA-44C1-8F27-BCB0773EA5A5}" dt="2021-07-28T06:35:03.767" v="186" actId="6264"/>
          <ac:spMkLst>
            <pc:docMk/>
            <pc:sldMk cId="841455648" sldId="310"/>
            <ac:spMk id="12" creationId="{BD8B86C5-04B2-4959-AA0D-E2F2CE5EC4E7}"/>
          </ac:spMkLst>
        </pc:spChg>
        <pc:spChg chg="add del mod">
          <ac:chgData name="Ulrike Stammann" userId="1a404d6114770cb5" providerId="LiveId" clId="{5BD3D71F-51AA-44C1-8F27-BCB0773EA5A5}" dt="2021-07-28T06:35:03.767" v="186" actId="6264"/>
          <ac:spMkLst>
            <pc:docMk/>
            <pc:sldMk cId="841455648" sldId="310"/>
            <ac:spMk id="13" creationId="{68EF10AC-8CFE-4FA5-89DE-019EEE46EB19}"/>
          </ac:spMkLst>
        </pc:spChg>
        <pc:spChg chg="add del mod">
          <ac:chgData name="Ulrike Stammann" userId="1a404d6114770cb5" providerId="LiveId" clId="{5BD3D71F-51AA-44C1-8F27-BCB0773EA5A5}" dt="2021-07-28T06:35:03.767" v="186" actId="6264"/>
          <ac:spMkLst>
            <pc:docMk/>
            <pc:sldMk cId="841455648" sldId="310"/>
            <ac:spMk id="14" creationId="{EB97C691-38F8-4D2F-9DEB-5F09C34DB783}"/>
          </ac:spMkLst>
        </pc:spChg>
        <pc:spChg chg="add del mod">
          <ac:chgData name="Ulrike Stammann" userId="1a404d6114770cb5" providerId="LiveId" clId="{5BD3D71F-51AA-44C1-8F27-BCB0773EA5A5}" dt="2021-07-28T06:35:03.767" v="186" actId="6264"/>
          <ac:spMkLst>
            <pc:docMk/>
            <pc:sldMk cId="841455648" sldId="310"/>
            <ac:spMk id="15" creationId="{75581E31-539C-4113-8714-D106D32BBFF9}"/>
          </ac:spMkLst>
        </pc:spChg>
        <pc:spChg chg="add del mod">
          <ac:chgData name="Ulrike Stammann" userId="1a404d6114770cb5" providerId="LiveId" clId="{5BD3D71F-51AA-44C1-8F27-BCB0773EA5A5}" dt="2021-07-28T06:35:29.370" v="189" actId="6264"/>
          <ac:spMkLst>
            <pc:docMk/>
            <pc:sldMk cId="841455648" sldId="310"/>
            <ac:spMk id="16" creationId="{805B654A-F20A-4C8A-BE81-CF2E29D2F05C}"/>
          </ac:spMkLst>
        </pc:spChg>
        <pc:spChg chg="add del mod">
          <ac:chgData name="Ulrike Stammann" userId="1a404d6114770cb5" providerId="LiveId" clId="{5BD3D71F-51AA-44C1-8F27-BCB0773EA5A5}" dt="2021-07-28T06:35:29.370" v="189" actId="6264"/>
          <ac:spMkLst>
            <pc:docMk/>
            <pc:sldMk cId="841455648" sldId="310"/>
            <ac:spMk id="17" creationId="{51256D95-BDA8-43ED-9274-F0E27A356067}"/>
          </ac:spMkLst>
        </pc:spChg>
        <pc:spChg chg="add del mod">
          <ac:chgData name="Ulrike Stammann" userId="1a404d6114770cb5" providerId="LiveId" clId="{5BD3D71F-51AA-44C1-8F27-BCB0773EA5A5}" dt="2021-07-28T06:35:29.370" v="189" actId="6264"/>
          <ac:spMkLst>
            <pc:docMk/>
            <pc:sldMk cId="841455648" sldId="310"/>
            <ac:spMk id="18" creationId="{306E0FA2-243A-4AE4-A666-2392DC56FD73}"/>
          </ac:spMkLst>
        </pc:spChg>
        <pc:spChg chg="add del mod">
          <ac:chgData name="Ulrike Stammann" userId="1a404d6114770cb5" providerId="LiveId" clId="{5BD3D71F-51AA-44C1-8F27-BCB0773EA5A5}" dt="2021-07-28T06:35:30.307" v="190" actId="6264"/>
          <ac:spMkLst>
            <pc:docMk/>
            <pc:sldMk cId="841455648" sldId="310"/>
            <ac:spMk id="19" creationId="{D1BAEA3C-3610-42DB-A7E9-EBF15586846C}"/>
          </ac:spMkLst>
        </pc:spChg>
        <pc:spChg chg="add del mod">
          <ac:chgData name="Ulrike Stammann" userId="1a404d6114770cb5" providerId="LiveId" clId="{5BD3D71F-51AA-44C1-8F27-BCB0773EA5A5}" dt="2021-07-28T06:35:30.307" v="190" actId="6264"/>
          <ac:spMkLst>
            <pc:docMk/>
            <pc:sldMk cId="841455648" sldId="310"/>
            <ac:spMk id="20" creationId="{64C914D8-EFBA-4D41-BEEA-6E1B4EB66E20}"/>
          </ac:spMkLst>
        </pc:spChg>
        <pc:spChg chg="add del mod">
          <ac:chgData name="Ulrike Stammann" userId="1a404d6114770cb5" providerId="LiveId" clId="{5BD3D71F-51AA-44C1-8F27-BCB0773EA5A5}" dt="2021-07-28T06:35:30.307" v="190" actId="6264"/>
          <ac:spMkLst>
            <pc:docMk/>
            <pc:sldMk cId="841455648" sldId="310"/>
            <ac:spMk id="21" creationId="{CA476960-EFF5-44BA-8250-9F3BF5065292}"/>
          </ac:spMkLst>
        </pc:spChg>
        <pc:spChg chg="del mod ord">
          <ac:chgData name="Ulrike Stammann" userId="1a404d6114770cb5" providerId="LiveId" clId="{5BD3D71F-51AA-44C1-8F27-BCB0773EA5A5}" dt="2021-07-28T06:38:06.278" v="201" actId="478"/>
          <ac:spMkLst>
            <pc:docMk/>
            <pc:sldMk cId="841455648" sldId="310"/>
            <ac:spMk id="22" creationId="{352F528A-31C5-455F-A0F9-E959A8DB8DF6}"/>
          </ac:spMkLst>
        </pc:spChg>
        <pc:spChg chg="add del mod ord">
          <ac:chgData name="Ulrike Stammann" userId="1a404d6114770cb5" providerId="LiveId" clId="{5BD3D71F-51AA-44C1-8F27-BCB0773EA5A5}" dt="2021-07-28T06:36:05.724" v="194" actId="700"/>
          <ac:spMkLst>
            <pc:docMk/>
            <pc:sldMk cId="841455648" sldId="310"/>
            <ac:spMk id="23" creationId="{71FAC1F9-83BF-4E12-A9A9-3C681EDF0B1B}"/>
          </ac:spMkLst>
        </pc:spChg>
        <pc:spChg chg="add del mod ord">
          <ac:chgData name="Ulrike Stammann" userId="1a404d6114770cb5" providerId="LiveId" clId="{5BD3D71F-51AA-44C1-8F27-BCB0773EA5A5}" dt="2021-07-28T06:36:05.130" v="193" actId="6264"/>
          <ac:spMkLst>
            <pc:docMk/>
            <pc:sldMk cId="841455648" sldId="310"/>
            <ac:spMk id="24" creationId="{7B5B327F-3286-4356-93CB-25B76EE7B4B7}"/>
          </ac:spMkLst>
        </pc:spChg>
        <pc:spChg chg="del mod ord">
          <ac:chgData name="Ulrike Stammann" userId="1a404d6114770cb5" providerId="LiveId" clId="{5BD3D71F-51AA-44C1-8F27-BCB0773EA5A5}" dt="2021-07-28T06:38:04.186" v="200" actId="478"/>
          <ac:spMkLst>
            <pc:docMk/>
            <pc:sldMk cId="841455648" sldId="310"/>
            <ac:spMk id="25" creationId="{229C4A64-2A46-40FC-877A-3A29288E0203}"/>
          </ac:spMkLst>
        </pc:spChg>
        <pc:spChg chg="add del mod ord">
          <ac:chgData name="Ulrike Stammann" userId="1a404d6114770cb5" providerId="LiveId" clId="{5BD3D71F-51AA-44C1-8F27-BCB0773EA5A5}" dt="2021-07-28T06:36:53.960" v="199" actId="700"/>
          <ac:spMkLst>
            <pc:docMk/>
            <pc:sldMk cId="841455648" sldId="310"/>
            <ac:spMk id="26" creationId="{4B7FEB4C-C83D-4D12-83C9-FE4DBCC1EA06}"/>
          </ac:spMkLst>
        </pc:spChg>
        <pc:spChg chg="add del mod ord">
          <ac:chgData name="Ulrike Stammann" userId="1a404d6114770cb5" providerId="LiveId" clId="{5BD3D71F-51AA-44C1-8F27-BCB0773EA5A5}" dt="2021-07-28T06:36:52.785" v="198" actId="6264"/>
          <ac:spMkLst>
            <pc:docMk/>
            <pc:sldMk cId="841455648" sldId="310"/>
            <ac:spMk id="27" creationId="{36C96EB0-0D98-49D3-AA35-19EF9116D1AA}"/>
          </ac:spMkLst>
        </pc:spChg>
        <pc:spChg chg="add del mod">
          <ac:chgData name="Ulrike Stammann" userId="1a404d6114770cb5" providerId="LiveId" clId="{5BD3D71F-51AA-44C1-8F27-BCB0773EA5A5}" dt="2021-07-28T06:38:11.702" v="202" actId="6264"/>
          <ac:spMkLst>
            <pc:docMk/>
            <pc:sldMk cId="841455648" sldId="310"/>
            <ac:spMk id="28" creationId="{8F243403-D85A-4DD7-B9E4-5A982D13E64E}"/>
          </ac:spMkLst>
        </pc:spChg>
        <pc:spChg chg="add del mod">
          <ac:chgData name="Ulrike Stammann" userId="1a404d6114770cb5" providerId="LiveId" clId="{5BD3D71F-51AA-44C1-8F27-BCB0773EA5A5}" dt="2021-07-28T06:38:11.702" v="202" actId="6264"/>
          <ac:spMkLst>
            <pc:docMk/>
            <pc:sldMk cId="841455648" sldId="310"/>
            <ac:spMk id="29" creationId="{C3B90093-25C5-4E5B-841E-DDD4C44754EF}"/>
          </ac:spMkLst>
        </pc:spChg>
        <pc:spChg chg="add del mod">
          <ac:chgData name="Ulrike Stammann" userId="1a404d6114770cb5" providerId="LiveId" clId="{5BD3D71F-51AA-44C1-8F27-BCB0773EA5A5}" dt="2021-07-28T06:42:40.286" v="232" actId="6264"/>
          <ac:spMkLst>
            <pc:docMk/>
            <pc:sldMk cId="841455648" sldId="310"/>
            <ac:spMk id="30" creationId="{A61186E3-2FE8-4063-8E2C-FF1D3DA459B2}"/>
          </ac:spMkLst>
        </pc:spChg>
        <pc:spChg chg="add del mod">
          <ac:chgData name="Ulrike Stammann" userId="1a404d6114770cb5" providerId="LiveId" clId="{5BD3D71F-51AA-44C1-8F27-BCB0773EA5A5}" dt="2021-07-28T06:42:40.286" v="232" actId="6264"/>
          <ac:spMkLst>
            <pc:docMk/>
            <pc:sldMk cId="841455648" sldId="310"/>
            <ac:spMk id="31" creationId="{EFF31F03-58CF-4F4D-96D9-5D81F69073DF}"/>
          </ac:spMkLst>
        </pc:spChg>
        <pc:spChg chg="add del mod">
          <ac:chgData name="Ulrike Stammann" userId="1a404d6114770cb5" providerId="LiveId" clId="{5BD3D71F-51AA-44C1-8F27-BCB0773EA5A5}" dt="2021-07-28T06:42:41.349" v="233" actId="6264"/>
          <ac:spMkLst>
            <pc:docMk/>
            <pc:sldMk cId="841455648" sldId="310"/>
            <ac:spMk id="32" creationId="{C2242F16-A725-4E54-98D4-85E117A12B56}"/>
          </ac:spMkLst>
        </pc:spChg>
        <pc:spChg chg="add del mod">
          <ac:chgData name="Ulrike Stammann" userId="1a404d6114770cb5" providerId="LiveId" clId="{5BD3D71F-51AA-44C1-8F27-BCB0773EA5A5}" dt="2021-07-28T06:42:41.349" v="233" actId="6264"/>
          <ac:spMkLst>
            <pc:docMk/>
            <pc:sldMk cId="841455648" sldId="310"/>
            <ac:spMk id="33" creationId="{D0BA5B0B-7E94-4353-87B1-505D213AF7A9}"/>
          </ac:spMkLst>
        </pc:spChg>
        <pc:spChg chg="add del mod">
          <ac:chgData name="Ulrike Stammann" userId="1a404d6114770cb5" providerId="LiveId" clId="{5BD3D71F-51AA-44C1-8F27-BCB0773EA5A5}" dt="2021-07-28T06:42:41.996" v="234" actId="6264"/>
          <ac:spMkLst>
            <pc:docMk/>
            <pc:sldMk cId="841455648" sldId="310"/>
            <ac:spMk id="34" creationId="{9414829F-E186-41D9-95D0-C27B841C75FF}"/>
          </ac:spMkLst>
        </pc:spChg>
        <pc:spChg chg="add del mod">
          <ac:chgData name="Ulrike Stammann" userId="1a404d6114770cb5" providerId="LiveId" clId="{5BD3D71F-51AA-44C1-8F27-BCB0773EA5A5}" dt="2021-07-28T06:42:41.996" v="234" actId="6264"/>
          <ac:spMkLst>
            <pc:docMk/>
            <pc:sldMk cId="841455648" sldId="310"/>
            <ac:spMk id="35" creationId="{60E7DFD3-358E-4DD2-912B-3EB4DD363449}"/>
          </ac:spMkLst>
        </pc:spChg>
        <pc:spChg chg="add del mod">
          <ac:chgData name="Ulrike Stammann" userId="1a404d6114770cb5" providerId="LiveId" clId="{5BD3D71F-51AA-44C1-8F27-BCB0773EA5A5}" dt="2021-07-28T06:42:42.574" v="235" actId="6264"/>
          <ac:spMkLst>
            <pc:docMk/>
            <pc:sldMk cId="841455648" sldId="310"/>
            <ac:spMk id="36" creationId="{85FAFCA2-AF29-4D64-B366-8EFFDE085ABB}"/>
          </ac:spMkLst>
        </pc:spChg>
        <pc:spChg chg="add del mod">
          <ac:chgData name="Ulrike Stammann" userId="1a404d6114770cb5" providerId="LiveId" clId="{5BD3D71F-51AA-44C1-8F27-BCB0773EA5A5}" dt="2021-07-28T06:42:42.574" v="235" actId="6264"/>
          <ac:spMkLst>
            <pc:docMk/>
            <pc:sldMk cId="841455648" sldId="310"/>
            <ac:spMk id="37" creationId="{4D61678D-12EA-4F10-9537-C5CEF0934664}"/>
          </ac:spMkLst>
        </pc:spChg>
        <pc:spChg chg="add del mod">
          <ac:chgData name="Ulrike Stammann" userId="1a404d6114770cb5" providerId="LiveId" clId="{5BD3D71F-51AA-44C1-8F27-BCB0773EA5A5}" dt="2021-07-28T06:42:43.059" v="236" actId="6264"/>
          <ac:spMkLst>
            <pc:docMk/>
            <pc:sldMk cId="841455648" sldId="310"/>
            <ac:spMk id="38" creationId="{12F02779-49F8-4C9E-A031-31376D24F3DA}"/>
          </ac:spMkLst>
        </pc:spChg>
        <pc:spChg chg="add del mod">
          <ac:chgData name="Ulrike Stammann" userId="1a404d6114770cb5" providerId="LiveId" clId="{5BD3D71F-51AA-44C1-8F27-BCB0773EA5A5}" dt="2021-07-28T06:42:43.059" v="236" actId="6264"/>
          <ac:spMkLst>
            <pc:docMk/>
            <pc:sldMk cId="841455648" sldId="310"/>
            <ac:spMk id="39" creationId="{A071978B-410A-4457-84DF-B30EBB38AE64}"/>
          </ac:spMkLst>
        </pc:spChg>
        <pc:spChg chg="add del mod">
          <ac:chgData name="Ulrike Stammann" userId="1a404d6114770cb5" providerId="LiveId" clId="{5BD3D71F-51AA-44C1-8F27-BCB0773EA5A5}" dt="2021-07-28T06:42:43.585" v="237" actId="6264"/>
          <ac:spMkLst>
            <pc:docMk/>
            <pc:sldMk cId="841455648" sldId="310"/>
            <ac:spMk id="40" creationId="{56656201-785C-4385-872A-6858011CC5F9}"/>
          </ac:spMkLst>
        </pc:spChg>
        <pc:spChg chg="add del mod">
          <ac:chgData name="Ulrike Stammann" userId="1a404d6114770cb5" providerId="LiveId" clId="{5BD3D71F-51AA-44C1-8F27-BCB0773EA5A5}" dt="2021-07-28T06:42:43.585" v="237" actId="6264"/>
          <ac:spMkLst>
            <pc:docMk/>
            <pc:sldMk cId="841455648" sldId="310"/>
            <ac:spMk id="41" creationId="{CEA34AAC-75DD-4071-8165-77589A4907EC}"/>
          </ac:spMkLst>
        </pc:spChg>
        <pc:spChg chg="mod ord">
          <ac:chgData name="Ulrike Stammann" userId="1a404d6114770cb5" providerId="LiveId" clId="{5BD3D71F-51AA-44C1-8F27-BCB0773EA5A5}" dt="2021-07-28T06:43:13.416" v="241" actId="700"/>
          <ac:spMkLst>
            <pc:docMk/>
            <pc:sldMk cId="841455648" sldId="310"/>
            <ac:spMk id="42" creationId="{C7426D6B-2793-4A03-A015-AA4BE14DF8A2}"/>
          </ac:spMkLst>
        </pc:spChg>
        <pc:spChg chg="mod ord">
          <ac:chgData name="Ulrike Stammann" userId="1a404d6114770cb5" providerId="LiveId" clId="{5BD3D71F-51AA-44C1-8F27-BCB0773EA5A5}" dt="2021-07-28T06:43:13.416" v="241" actId="700"/>
          <ac:spMkLst>
            <pc:docMk/>
            <pc:sldMk cId="841455648" sldId="310"/>
            <ac:spMk id="43" creationId="{8ED7555B-3E18-4A17-A462-BBF1735FF9DA}"/>
          </ac:spMkLst>
        </pc:spChg>
        <pc:spChg chg="add del mod ord">
          <ac:chgData name="Ulrike Stammann" userId="1a404d6114770cb5" providerId="LiveId" clId="{5BD3D71F-51AA-44C1-8F27-BCB0773EA5A5}" dt="2021-07-28T06:43:13.416" v="241" actId="700"/>
          <ac:spMkLst>
            <pc:docMk/>
            <pc:sldMk cId="841455648" sldId="310"/>
            <ac:spMk id="44" creationId="{FD519CEA-8F75-4C19-9F45-147834192B0F}"/>
          </ac:spMkLst>
        </pc:spChg>
        <pc:spChg chg="add del mod ord">
          <ac:chgData name="Ulrike Stammann" userId="1a404d6114770cb5" providerId="LiveId" clId="{5BD3D71F-51AA-44C1-8F27-BCB0773EA5A5}" dt="2021-07-28T06:43:12.822" v="240" actId="6264"/>
          <ac:spMkLst>
            <pc:docMk/>
            <pc:sldMk cId="841455648" sldId="310"/>
            <ac:spMk id="45" creationId="{C783063B-E533-4617-85AF-A6730E5EFD0A}"/>
          </ac:spMkLst>
        </pc:spChg>
        <pc:graphicFrameChg chg="mod ord">
          <ac:chgData name="Ulrike Stammann" userId="1a404d6114770cb5" providerId="LiveId" clId="{5BD3D71F-51AA-44C1-8F27-BCB0773EA5A5}" dt="2021-07-28T06:43:13.416" v="241" actId="700"/>
          <ac:graphicFrameMkLst>
            <pc:docMk/>
            <pc:sldMk cId="841455648" sldId="310"/>
            <ac:graphicFrameMk id="6" creationId="{A19F9AAF-D9EF-4336-9480-12E9B9B062FC}"/>
          </ac:graphicFrameMkLst>
        </pc:graphicFrameChg>
      </pc:sldChg>
      <pc:sldChg chg="modSp">
        <pc:chgData name="Ulrike Stammann" userId="1a404d6114770cb5" providerId="LiveId" clId="{5BD3D71F-51AA-44C1-8F27-BCB0773EA5A5}" dt="2021-07-28T13:41:04.785" v="1229"/>
        <pc:sldMkLst>
          <pc:docMk/>
          <pc:sldMk cId="3449664438" sldId="312"/>
        </pc:sldMkLst>
        <pc:spChg chg="mod">
          <ac:chgData name="Ulrike Stammann" userId="1a404d6114770cb5" providerId="LiveId" clId="{5BD3D71F-51AA-44C1-8F27-BCB0773EA5A5}" dt="2021-07-28T13:41:04.785" v="1229"/>
          <ac:spMkLst>
            <pc:docMk/>
            <pc:sldMk cId="3449664438" sldId="312"/>
            <ac:spMk id="4" creationId="{7D2F627E-ED16-48E7-9F4D-F6D399C55403}"/>
          </ac:spMkLst>
        </pc:spChg>
      </pc:sldChg>
      <pc:sldChg chg="modSp">
        <pc:chgData name="Ulrike Stammann" userId="1a404d6114770cb5" providerId="LiveId" clId="{5BD3D71F-51AA-44C1-8F27-BCB0773EA5A5}" dt="2021-07-28T13:39:58.302" v="1213"/>
        <pc:sldMkLst>
          <pc:docMk/>
          <pc:sldMk cId="434983975" sldId="313"/>
        </pc:sldMkLst>
        <pc:spChg chg="mod">
          <ac:chgData name="Ulrike Stammann" userId="1a404d6114770cb5" providerId="LiveId" clId="{5BD3D71F-51AA-44C1-8F27-BCB0773EA5A5}" dt="2021-07-28T13:39:58.302" v="1213"/>
          <ac:spMkLst>
            <pc:docMk/>
            <pc:sldMk cId="434983975" sldId="313"/>
            <ac:spMk id="4" creationId="{2D407D68-DF78-4605-9A6E-6020B55AB345}"/>
          </ac:spMkLst>
        </pc:spChg>
      </pc:sldChg>
      <pc:sldChg chg="modSp">
        <pc:chgData name="Ulrike Stammann" userId="1a404d6114770cb5" providerId="LiveId" clId="{5BD3D71F-51AA-44C1-8F27-BCB0773EA5A5}" dt="2021-07-28T13:39:58.302" v="1213"/>
        <pc:sldMkLst>
          <pc:docMk/>
          <pc:sldMk cId="3595732111" sldId="324"/>
        </pc:sldMkLst>
        <pc:spChg chg="mod">
          <ac:chgData name="Ulrike Stammann" userId="1a404d6114770cb5" providerId="LiveId" clId="{5BD3D71F-51AA-44C1-8F27-BCB0773EA5A5}" dt="2021-07-28T13:39:58.302" v="1213"/>
          <ac:spMkLst>
            <pc:docMk/>
            <pc:sldMk cId="3595732111" sldId="324"/>
            <ac:spMk id="3" creationId="{BE1A709E-C5A6-4F5A-A19F-AF0EEBFA495D}"/>
          </ac:spMkLst>
        </pc:spChg>
      </pc:sldChg>
      <pc:sldChg chg="addSp delSp modSp mod chgLayout">
        <pc:chgData name="Ulrike Stammann" userId="1a404d6114770cb5" providerId="LiveId" clId="{5BD3D71F-51AA-44C1-8F27-BCB0773EA5A5}" dt="2021-07-28T06:26:00.970" v="141" actId="6264"/>
        <pc:sldMkLst>
          <pc:docMk/>
          <pc:sldMk cId="406038098" sldId="325"/>
        </pc:sldMkLst>
        <pc:spChg chg="add del mod ord">
          <ac:chgData name="Ulrike Stammann" userId="1a404d6114770cb5" providerId="LiveId" clId="{5BD3D71F-51AA-44C1-8F27-BCB0773EA5A5}" dt="2021-07-28T06:24:01.183" v="107" actId="6264"/>
          <ac:spMkLst>
            <pc:docMk/>
            <pc:sldMk cId="406038098" sldId="325"/>
            <ac:spMk id="2" creationId="{135D1F92-085C-484E-BE00-D27ED1A8FACD}"/>
          </ac:spMkLst>
        </pc:spChg>
        <pc:spChg chg="add del mod ord">
          <ac:chgData name="Ulrike Stammann" userId="1a404d6114770cb5" providerId="LiveId" clId="{5BD3D71F-51AA-44C1-8F27-BCB0773EA5A5}" dt="2021-07-28T06:24:55.089" v="135" actId="6264"/>
          <ac:spMkLst>
            <pc:docMk/>
            <pc:sldMk cId="406038098" sldId="325"/>
            <ac:spMk id="3" creationId="{E24B260D-92D6-4EA4-B8B5-D73D0D3F7120}"/>
          </ac:spMkLst>
        </pc:spChg>
        <pc:spChg chg="add del mod ord">
          <ac:chgData name="Ulrike Stammann" userId="1a404d6114770cb5" providerId="LiveId" clId="{5BD3D71F-51AA-44C1-8F27-BCB0773EA5A5}" dt="2021-07-28T06:25:09.772" v="139" actId="6264"/>
          <ac:spMkLst>
            <pc:docMk/>
            <pc:sldMk cId="406038098" sldId="325"/>
            <ac:spMk id="4" creationId="{C4629258-C114-4056-A2B7-8FB0ED420A08}"/>
          </ac:spMkLst>
        </pc:spChg>
        <pc:spChg chg="add del mod ord">
          <ac:chgData name="Ulrike Stammann" userId="1a404d6114770cb5" providerId="LiveId" clId="{5BD3D71F-51AA-44C1-8F27-BCB0773EA5A5}" dt="2021-07-28T06:26:00.970" v="141" actId="6264"/>
          <ac:spMkLst>
            <pc:docMk/>
            <pc:sldMk cId="406038098" sldId="325"/>
            <ac:spMk id="5" creationId="{A5E9A1FD-2791-4FB2-A4DF-DD05486CEC13}"/>
          </ac:spMkLst>
        </pc:spChg>
        <pc:spChg chg="add mod ord">
          <ac:chgData name="Ulrike Stammann" userId="1a404d6114770cb5" providerId="LiveId" clId="{5BD3D71F-51AA-44C1-8F27-BCB0773EA5A5}" dt="2021-07-28T06:26:00.970" v="141" actId="6264"/>
          <ac:spMkLst>
            <pc:docMk/>
            <pc:sldMk cId="406038098" sldId="325"/>
            <ac:spMk id="6" creationId="{23E11A94-5A4B-4D42-A3C3-940320EED8C3}"/>
          </ac:spMkLst>
        </pc:spChg>
        <pc:spChg chg="del mod">
          <ac:chgData name="Ulrike Stammann" userId="1a404d6114770cb5" providerId="LiveId" clId="{5BD3D71F-51AA-44C1-8F27-BCB0773EA5A5}" dt="2021-07-28T06:24:52.776" v="134" actId="478"/>
          <ac:spMkLst>
            <pc:docMk/>
            <pc:sldMk cId="406038098" sldId="325"/>
            <ac:spMk id="18" creationId="{D11C68AA-8C08-4112-B94C-205FE8F92FD2}"/>
          </ac:spMkLst>
        </pc:spChg>
        <pc:spChg chg="del">
          <ac:chgData name="Ulrike Stammann" userId="1a404d6114770cb5" providerId="LiveId" clId="{5BD3D71F-51AA-44C1-8F27-BCB0773EA5A5}" dt="2021-07-28T06:23:50.274" v="106" actId="6264"/>
          <ac:spMkLst>
            <pc:docMk/>
            <pc:sldMk cId="406038098" sldId="325"/>
            <ac:spMk id="21" creationId="{BACB54DB-21AB-4012-A5AD-D77BA0F2CA89}"/>
          </ac:spMkLst>
        </pc:spChg>
      </pc:sldChg>
      <pc:sldChg chg="modSp mod modClrScheme chgLayout">
        <pc:chgData name="Ulrike Stammann" userId="1a404d6114770cb5" providerId="LiveId" clId="{5BD3D71F-51AA-44C1-8F27-BCB0773EA5A5}" dt="2021-07-28T13:41:04.785" v="1229"/>
        <pc:sldMkLst>
          <pc:docMk/>
          <pc:sldMk cId="1499311519" sldId="327"/>
        </pc:sldMkLst>
        <pc:spChg chg="mod ord">
          <ac:chgData name="Ulrike Stammann" userId="1a404d6114770cb5" providerId="LiveId" clId="{5BD3D71F-51AA-44C1-8F27-BCB0773EA5A5}" dt="2021-07-28T06:45:28.295" v="246" actId="700"/>
          <ac:spMkLst>
            <pc:docMk/>
            <pc:sldMk cId="1499311519" sldId="327"/>
            <ac:spMk id="2" creationId="{8E831856-5A9D-4F28-8FBB-99AB85FD2DF3}"/>
          </ac:spMkLst>
        </pc:spChg>
        <pc:spChg chg="mod">
          <ac:chgData name="Ulrike Stammann" userId="1a404d6114770cb5" providerId="LiveId" clId="{5BD3D71F-51AA-44C1-8F27-BCB0773EA5A5}" dt="2021-07-28T13:41:04.785" v="1229"/>
          <ac:spMkLst>
            <pc:docMk/>
            <pc:sldMk cId="1499311519" sldId="327"/>
            <ac:spMk id="3" creationId="{392ECC86-A6D7-46A6-9969-5DBD99ECD511}"/>
          </ac:spMkLst>
        </pc:spChg>
        <pc:spChg chg="mod ord">
          <ac:chgData name="Ulrike Stammann" userId="1a404d6114770cb5" providerId="LiveId" clId="{5BD3D71F-51AA-44C1-8F27-BCB0773EA5A5}" dt="2021-07-28T06:45:28.295" v="246" actId="700"/>
          <ac:spMkLst>
            <pc:docMk/>
            <pc:sldMk cId="1499311519" sldId="327"/>
            <ac:spMk id="5" creationId="{23C9C2CF-A3F0-428F-8B82-698D3957CB6A}"/>
          </ac:spMkLst>
        </pc:spChg>
        <pc:spChg chg="mod ord">
          <ac:chgData name="Ulrike Stammann" userId="1a404d6114770cb5" providerId="LiveId" clId="{5BD3D71F-51AA-44C1-8F27-BCB0773EA5A5}" dt="2021-07-28T06:45:28.295" v="246" actId="700"/>
          <ac:spMkLst>
            <pc:docMk/>
            <pc:sldMk cId="1499311519" sldId="327"/>
            <ac:spMk id="6" creationId="{00000000-0000-0000-0000-000000000000}"/>
          </ac:spMkLst>
        </pc:spChg>
        <pc:spChg chg="mod ord">
          <ac:chgData name="Ulrike Stammann" userId="1a404d6114770cb5" providerId="LiveId" clId="{5BD3D71F-51AA-44C1-8F27-BCB0773EA5A5}" dt="2021-07-28T06:45:28.295" v="246" actId="700"/>
          <ac:spMkLst>
            <pc:docMk/>
            <pc:sldMk cId="1499311519" sldId="327"/>
            <ac:spMk id="7" creationId="{00000000-0000-0000-0000-000000000000}"/>
          </ac:spMkLst>
        </pc:spChg>
        <pc:spChg chg="mod ord">
          <ac:chgData name="Ulrike Stammann" userId="1a404d6114770cb5" providerId="LiveId" clId="{5BD3D71F-51AA-44C1-8F27-BCB0773EA5A5}" dt="2021-07-28T06:45:28.295" v="246" actId="700"/>
          <ac:spMkLst>
            <pc:docMk/>
            <pc:sldMk cId="1499311519" sldId="327"/>
            <ac:spMk id="8" creationId="{00000000-0000-0000-0000-000000000000}"/>
          </ac:spMkLst>
        </pc:spChg>
      </pc:sldChg>
      <pc:sldChg chg="addSp delSp modSp mod modClrScheme chgLayout">
        <pc:chgData name="Ulrike Stammann" userId="1a404d6114770cb5" providerId="LiveId" clId="{5BD3D71F-51AA-44C1-8F27-BCB0773EA5A5}" dt="2021-07-28T15:25:04.423" v="1332" actId="6264"/>
        <pc:sldMkLst>
          <pc:docMk/>
          <pc:sldMk cId="3044419834" sldId="328"/>
        </pc:sldMkLst>
        <pc:spChg chg="add del mod ord">
          <ac:chgData name="Ulrike Stammann" userId="1a404d6114770cb5" providerId="LiveId" clId="{5BD3D71F-51AA-44C1-8F27-BCB0773EA5A5}" dt="2021-07-28T15:25:04.423" v="1332" actId="6264"/>
          <ac:spMkLst>
            <pc:docMk/>
            <pc:sldMk cId="3044419834" sldId="328"/>
            <ac:spMk id="2" creationId="{9BA9126E-0960-406A-925D-1D6CC4537DF8}"/>
          </ac:spMkLst>
        </pc:spChg>
        <pc:spChg chg="add del mod ord">
          <ac:chgData name="Ulrike Stammann" userId="1a404d6114770cb5" providerId="LiveId" clId="{5BD3D71F-51AA-44C1-8F27-BCB0773EA5A5}" dt="2021-07-28T15:25:04.423" v="1332" actId="6264"/>
          <ac:spMkLst>
            <pc:docMk/>
            <pc:sldMk cId="3044419834" sldId="328"/>
            <ac:spMk id="3" creationId="{104D806A-99E2-4C14-8094-8580DA6572E3}"/>
          </ac:spMkLst>
        </pc:spChg>
        <pc:spChg chg="add del mod ord">
          <ac:chgData name="Ulrike Stammann" userId="1a404d6114770cb5" providerId="LiveId" clId="{5BD3D71F-51AA-44C1-8F27-BCB0773EA5A5}" dt="2021-07-28T15:25:04.423" v="1332" actId="6264"/>
          <ac:spMkLst>
            <pc:docMk/>
            <pc:sldMk cId="3044419834" sldId="328"/>
            <ac:spMk id="4" creationId="{A394E0C0-6248-42D1-BFC8-A1FD15735F1B}"/>
          </ac:spMkLst>
        </pc:spChg>
        <pc:spChg chg="del">
          <ac:chgData name="Ulrike Stammann" userId="1a404d6114770cb5" providerId="LiveId" clId="{5BD3D71F-51AA-44C1-8F27-BCB0773EA5A5}" dt="2021-07-28T06:34:12.865" v="181" actId="6264"/>
          <ac:spMkLst>
            <pc:docMk/>
            <pc:sldMk cId="3044419834" sldId="328"/>
            <ac:spMk id="5" creationId="{42F177F2-FF26-4593-9B5A-581DA658A252}"/>
          </ac:spMkLst>
        </pc:spChg>
        <pc:spChg chg="add del mod ord">
          <ac:chgData name="Ulrike Stammann" userId="1a404d6114770cb5" providerId="LiveId" clId="{5BD3D71F-51AA-44C1-8F27-BCB0773EA5A5}" dt="2021-07-28T13:39:05.611" v="1208" actId="700"/>
          <ac:spMkLst>
            <pc:docMk/>
            <pc:sldMk cId="3044419834" sldId="328"/>
            <ac:spMk id="5" creationId="{A9B267A3-207B-4A8D-A9AD-F9D9BBADC25E}"/>
          </ac:spMkLst>
        </pc:spChg>
        <pc:spChg chg="add mod ord">
          <ac:chgData name="Ulrike Stammann" userId="1a404d6114770cb5" providerId="LiveId" clId="{5BD3D71F-51AA-44C1-8F27-BCB0773EA5A5}" dt="2021-07-28T15:25:04.423" v="1332" actId="6264"/>
          <ac:spMkLst>
            <pc:docMk/>
            <pc:sldMk cId="3044419834" sldId="328"/>
            <ac:spMk id="5" creationId="{CE003689-791F-4F8C-9A3F-31280A167B79}"/>
          </ac:spMkLst>
        </pc:spChg>
        <pc:spChg chg="add del mod ord">
          <ac:chgData name="Ulrike Stammann" userId="1a404d6114770cb5" providerId="LiveId" clId="{5BD3D71F-51AA-44C1-8F27-BCB0773EA5A5}" dt="2021-07-28T08:42:57.413" v="266" actId="6264"/>
          <ac:spMkLst>
            <pc:docMk/>
            <pc:sldMk cId="3044419834" sldId="328"/>
            <ac:spMk id="5" creationId="{E84D10B0-6881-46D4-A5ED-11EC0D7BAA96}"/>
          </ac:spMkLst>
        </pc:spChg>
        <pc:spChg chg="add del mod ord">
          <ac:chgData name="Ulrike Stammann" userId="1a404d6114770cb5" providerId="LiveId" clId="{5BD3D71F-51AA-44C1-8F27-BCB0773EA5A5}" dt="2021-07-28T08:42:57.413" v="266" actId="6264"/>
          <ac:spMkLst>
            <pc:docMk/>
            <pc:sldMk cId="3044419834" sldId="328"/>
            <ac:spMk id="6" creationId="{130E139F-AE60-4DBD-AAA7-32B667A2CDCF}"/>
          </ac:spMkLst>
        </pc:spChg>
        <pc:spChg chg="add del mod ord">
          <ac:chgData name="Ulrike Stammann" userId="1a404d6114770cb5" providerId="LiveId" clId="{5BD3D71F-51AA-44C1-8F27-BCB0773EA5A5}" dt="2021-07-28T13:39:05.611" v="1208" actId="700"/>
          <ac:spMkLst>
            <pc:docMk/>
            <pc:sldMk cId="3044419834" sldId="328"/>
            <ac:spMk id="6" creationId="{63B0FC4B-BF8D-4AC3-9FA7-437F602FD0FF}"/>
          </ac:spMkLst>
        </pc:spChg>
        <pc:spChg chg="add mod ord">
          <ac:chgData name="Ulrike Stammann" userId="1a404d6114770cb5" providerId="LiveId" clId="{5BD3D71F-51AA-44C1-8F27-BCB0773EA5A5}" dt="2021-07-28T15:25:04.423" v="1332" actId="6264"/>
          <ac:spMkLst>
            <pc:docMk/>
            <pc:sldMk cId="3044419834" sldId="328"/>
            <ac:spMk id="6" creationId="{64D0761A-8709-4EB2-BC22-BC6DF180417A}"/>
          </ac:spMkLst>
        </pc:spChg>
        <pc:spChg chg="del">
          <ac:chgData name="Ulrike Stammann" userId="1a404d6114770cb5" providerId="LiveId" clId="{5BD3D71F-51AA-44C1-8F27-BCB0773EA5A5}" dt="2021-07-28T06:34:12.865" v="181" actId="6264"/>
          <ac:spMkLst>
            <pc:docMk/>
            <pc:sldMk cId="3044419834" sldId="328"/>
            <ac:spMk id="6" creationId="{E6100FD9-80D7-42B8-9295-5B308BCB54E6}"/>
          </ac:spMkLst>
        </pc:spChg>
        <pc:spChg chg="add del mod ord">
          <ac:chgData name="Ulrike Stammann" userId="1a404d6114770cb5" providerId="LiveId" clId="{5BD3D71F-51AA-44C1-8F27-BCB0773EA5A5}" dt="2021-07-28T13:39:04.791" v="1207" actId="6264"/>
          <ac:spMkLst>
            <pc:docMk/>
            <pc:sldMk cId="3044419834" sldId="328"/>
            <ac:spMk id="7" creationId="{2A3431EE-206C-48C2-BA29-BE8672B1F629}"/>
          </ac:spMkLst>
        </pc:spChg>
        <pc:spChg chg="add mod ord">
          <ac:chgData name="Ulrike Stammann" userId="1a404d6114770cb5" providerId="LiveId" clId="{5BD3D71F-51AA-44C1-8F27-BCB0773EA5A5}" dt="2021-07-28T15:25:04.423" v="1332" actId="6264"/>
          <ac:spMkLst>
            <pc:docMk/>
            <pc:sldMk cId="3044419834" sldId="328"/>
            <ac:spMk id="7" creationId="{3F8E440D-8F32-4EBF-A92E-84DC621CBA73}"/>
          </ac:spMkLst>
        </pc:spChg>
        <pc:spChg chg="del">
          <ac:chgData name="Ulrike Stammann" userId="1a404d6114770cb5" providerId="LiveId" clId="{5BD3D71F-51AA-44C1-8F27-BCB0773EA5A5}" dt="2021-07-28T06:34:12.865" v="181" actId="6264"/>
          <ac:spMkLst>
            <pc:docMk/>
            <pc:sldMk cId="3044419834" sldId="328"/>
            <ac:spMk id="7" creationId="{D4B1924B-3A57-4707-924B-846415EB5ACA}"/>
          </ac:spMkLst>
        </pc:spChg>
        <pc:spChg chg="add del mod ord">
          <ac:chgData name="Ulrike Stammann" userId="1a404d6114770cb5" providerId="LiveId" clId="{5BD3D71F-51AA-44C1-8F27-BCB0773EA5A5}" dt="2021-07-28T08:42:57.413" v="266" actId="6264"/>
          <ac:spMkLst>
            <pc:docMk/>
            <pc:sldMk cId="3044419834" sldId="328"/>
            <ac:spMk id="7" creationId="{F557B6FE-56EE-4A34-823C-88E00BD5B9DF}"/>
          </ac:spMkLst>
        </pc:spChg>
        <pc:spChg chg="add del mod ord">
          <ac:chgData name="Ulrike Stammann" userId="1a404d6114770cb5" providerId="LiveId" clId="{5BD3D71F-51AA-44C1-8F27-BCB0773EA5A5}" dt="2021-07-28T13:39:04.791" v="1207" actId="6264"/>
          <ac:spMkLst>
            <pc:docMk/>
            <pc:sldMk cId="3044419834" sldId="328"/>
            <ac:spMk id="8" creationId="{B657CCEE-3ED2-4DB0-957D-1D5846448BE6}"/>
          </ac:spMkLst>
        </pc:spChg>
        <pc:spChg chg="add del mod ord">
          <ac:chgData name="Ulrike Stammann" userId="1a404d6114770cb5" providerId="LiveId" clId="{5BD3D71F-51AA-44C1-8F27-BCB0773EA5A5}" dt="2021-07-28T13:39:04.172" v="1206" actId="6264"/>
          <ac:spMkLst>
            <pc:docMk/>
            <pc:sldMk cId="3044419834" sldId="328"/>
            <ac:spMk id="9" creationId="{4EFF5DFA-6C21-42FB-9E4D-F99E1381D302}"/>
          </ac:spMkLst>
        </pc:spChg>
        <pc:spChg chg="add del mod ord">
          <ac:chgData name="Ulrike Stammann" userId="1a404d6114770cb5" providerId="LiveId" clId="{5BD3D71F-51AA-44C1-8F27-BCB0773EA5A5}" dt="2021-07-28T13:39:04.172" v="1206" actId="6264"/>
          <ac:spMkLst>
            <pc:docMk/>
            <pc:sldMk cId="3044419834" sldId="328"/>
            <ac:spMk id="10" creationId="{7BF1F882-C974-473F-921F-EB0A9ADFBB47}"/>
          </ac:spMkLst>
        </pc:spChg>
        <pc:spChg chg="add del mod ord">
          <ac:chgData name="Ulrike Stammann" userId="1a404d6114770cb5" providerId="LiveId" clId="{5BD3D71F-51AA-44C1-8F27-BCB0773EA5A5}" dt="2021-07-28T13:39:03.541" v="1205" actId="6264"/>
          <ac:spMkLst>
            <pc:docMk/>
            <pc:sldMk cId="3044419834" sldId="328"/>
            <ac:spMk id="11" creationId="{51951EED-ACE6-4CCC-A85E-30818F16E2A7}"/>
          </ac:spMkLst>
        </pc:spChg>
        <pc:spChg chg="add del mod ord">
          <ac:chgData name="Ulrike Stammann" userId="1a404d6114770cb5" providerId="LiveId" clId="{5BD3D71F-51AA-44C1-8F27-BCB0773EA5A5}" dt="2021-07-28T13:39:03.541" v="1205" actId="6264"/>
          <ac:spMkLst>
            <pc:docMk/>
            <pc:sldMk cId="3044419834" sldId="328"/>
            <ac:spMk id="12" creationId="{C85BD5E8-CC93-48F3-903A-A3FD27CA9981}"/>
          </ac:spMkLst>
        </pc:spChg>
        <pc:spChg chg="add del mod ord">
          <ac:chgData name="Ulrike Stammann" userId="1a404d6114770cb5" providerId="LiveId" clId="{5BD3D71F-51AA-44C1-8F27-BCB0773EA5A5}" dt="2021-07-28T13:39:02.939" v="1204" actId="6264"/>
          <ac:spMkLst>
            <pc:docMk/>
            <pc:sldMk cId="3044419834" sldId="328"/>
            <ac:spMk id="13" creationId="{AF4E9140-F1C7-415A-8F12-1FAECE62F0D4}"/>
          </ac:spMkLst>
        </pc:spChg>
        <pc:spChg chg="add del mod ord">
          <ac:chgData name="Ulrike Stammann" userId="1a404d6114770cb5" providerId="LiveId" clId="{5BD3D71F-51AA-44C1-8F27-BCB0773EA5A5}" dt="2021-07-28T13:39:02.939" v="1204" actId="6264"/>
          <ac:spMkLst>
            <pc:docMk/>
            <pc:sldMk cId="3044419834" sldId="328"/>
            <ac:spMk id="14" creationId="{06B69390-4F95-4B1A-810C-96734ED4CA61}"/>
          </ac:spMkLst>
        </pc:spChg>
        <pc:spChg chg="add del mod ord">
          <ac:chgData name="Ulrike Stammann" userId="1a404d6114770cb5" providerId="LiveId" clId="{5BD3D71F-51AA-44C1-8F27-BCB0773EA5A5}" dt="2021-07-28T13:39:02.291" v="1203" actId="6264"/>
          <ac:spMkLst>
            <pc:docMk/>
            <pc:sldMk cId="3044419834" sldId="328"/>
            <ac:spMk id="15" creationId="{709D6C4E-CEFE-4398-99DC-AEA7FD22A812}"/>
          </ac:spMkLst>
        </pc:spChg>
        <pc:spChg chg="add del mod ord">
          <ac:chgData name="Ulrike Stammann" userId="1a404d6114770cb5" providerId="LiveId" clId="{5BD3D71F-51AA-44C1-8F27-BCB0773EA5A5}" dt="2021-07-28T13:39:02.291" v="1203" actId="6264"/>
          <ac:spMkLst>
            <pc:docMk/>
            <pc:sldMk cId="3044419834" sldId="328"/>
            <ac:spMk id="16" creationId="{0D2B6CCC-89F4-4366-A937-3DB149BA5F5F}"/>
          </ac:spMkLst>
        </pc:spChg>
        <pc:spChg chg="add del mod ord">
          <ac:chgData name="Ulrike Stammann" userId="1a404d6114770cb5" providerId="LiveId" clId="{5BD3D71F-51AA-44C1-8F27-BCB0773EA5A5}" dt="2021-07-28T13:39:01.788" v="1202" actId="6264"/>
          <ac:spMkLst>
            <pc:docMk/>
            <pc:sldMk cId="3044419834" sldId="328"/>
            <ac:spMk id="17" creationId="{AEF9F27E-FA93-456A-A91A-AE6F56F3B4EF}"/>
          </ac:spMkLst>
        </pc:spChg>
        <pc:spChg chg="add del mod ord">
          <ac:chgData name="Ulrike Stammann" userId="1a404d6114770cb5" providerId="LiveId" clId="{5BD3D71F-51AA-44C1-8F27-BCB0773EA5A5}" dt="2021-07-28T13:39:01.788" v="1202" actId="6264"/>
          <ac:spMkLst>
            <pc:docMk/>
            <pc:sldMk cId="3044419834" sldId="328"/>
            <ac:spMk id="18" creationId="{5F570EBA-FB16-493C-B7DE-09F38C5EFA77}"/>
          </ac:spMkLst>
        </pc:spChg>
        <pc:spChg chg="add del mod ord">
          <ac:chgData name="Ulrike Stammann" userId="1a404d6114770cb5" providerId="LiveId" clId="{5BD3D71F-51AA-44C1-8F27-BCB0773EA5A5}" dt="2021-07-28T13:39:01.386" v="1201" actId="6264"/>
          <ac:spMkLst>
            <pc:docMk/>
            <pc:sldMk cId="3044419834" sldId="328"/>
            <ac:spMk id="19" creationId="{45C66243-4211-4F8B-ABBA-B60D703306E5}"/>
          </ac:spMkLst>
        </pc:spChg>
        <pc:spChg chg="add del mod ord">
          <ac:chgData name="Ulrike Stammann" userId="1a404d6114770cb5" providerId="LiveId" clId="{5BD3D71F-51AA-44C1-8F27-BCB0773EA5A5}" dt="2021-07-28T13:39:01.386" v="1201" actId="6264"/>
          <ac:spMkLst>
            <pc:docMk/>
            <pc:sldMk cId="3044419834" sldId="328"/>
            <ac:spMk id="20" creationId="{7A8AAA9E-15F7-4C5C-AB10-F016148E5D42}"/>
          </ac:spMkLst>
        </pc:spChg>
        <pc:spChg chg="add del mod ord">
          <ac:chgData name="Ulrike Stammann" userId="1a404d6114770cb5" providerId="LiveId" clId="{5BD3D71F-51AA-44C1-8F27-BCB0773EA5A5}" dt="2021-07-28T13:39:00.939" v="1200" actId="6264"/>
          <ac:spMkLst>
            <pc:docMk/>
            <pc:sldMk cId="3044419834" sldId="328"/>
            <ac:spMk id="21" creationId="{57B6EA42-DEDC-4E2D-9034-FF4E547E5970}"/>
          </ac:spMkLst>
        </pc:spChg>
        <pc:spChg chg="add del mod ord">
          <ac:chgData name="Ulrike Stammann" userId="1a404d6114770cb5" providerId="LiveId" clId="{5BD3D71F-51AA-44C1-8F27-BCB0773EA5A5}" dt="2021-07-28T13:39:00.939" v="1200" actId="6264"/>
          <ac:spMkLst>
            <pc:docMk/>
            <pc:sldMk cId="3044419834" sldId="328"/>
            <ac:spMk id="22" creationId="{1E1B8A9A-EC56-4F14-8371-B32BB276AFBA}"/>
          </ac:spMkLst>
        </pc:spChg>
        <pc:spChg chg="add del mod ord">
          <ac:chgData name="Ulrike Stammann" userId="1a404d6114770cb5" providerId="LiveId" clId="{5BD3D71F-51AA-44C1-8F27-BCB0773EA5A5}" dt="2021-07-28T13:38:59.321" v="1199" actId="6264"/>
          <ac:spMkLst>
            <pc:docMk/>
            <pc:sldMk cId="3044419834" sldId="328"/>
            <ac:spMk id="23" creationId="{ACC66F27-1D76-4478-AFA2-C7E77A01A289}"/>
          </ac:spMkLst>
        </pc:spChg>
        <pc:spChg chg="add del mod ord">
          <ac:chgData name="Ulrike Stammann" userId="1a404d6114770cb5" providerId="LiveId" clId="{5BD3D71F-51AA-44C1-8F27-BCB0773EA5A5}" dt="2021-07-28T13:38:59.321" v="1199" actId="6264"/>
          <ac:spMkLst>
            <pc:docMk/>
            <pc:sldMk cId="3044419834" sldId="328"/>
            <ac:spMk id="24" creationId="{D517C525-8BC3-4B39-A28D-BB32EA950FDB}"/>
          </ac:spMkLst>
        </pc:spChg>
      </pc:sldChg>
      <pc:sldChg chg="addSp delSp modSp new del mod modClrScheme chgLayout">
        <pc:chgData name="Ulrike Stammann" userId="1a404d6114770cb5" providerId="LiveId" clId="{5BD3D71F-51AA-44C1-8F27-BCB0773EA5A5}" dt="2021-07-28T15:25:45.139" v="1338" actId="47"/>
        <pc:sldMkLst>
          <pc:docMk/>
          <pc:sldMk cId="3641229352" sldId="329"/>
        </pc:sldMkLst>
        <pc:spChg chg="add del mod ord">
          <ac:chgData name="Ulrike Stammann" userId="1a404d6114770cb5" providerId="LiveId" clId="{5BD3D71F-51AA-44C1-8F27-BCB0773EA5A5}" dt="2021-07-28T15:25:41.242" v="1337" actId="6264"/>
          <ac:spMkLst>
            <pc:docMk/>
            <pc:sldMk cId="3641229352" sldId="329"/>
            <ac:spMk id="2" creationId="{D78A4D85-53A7-4B9F-B4E4-FC79945373E5}"/>
          </ac:spMkLst>
        </pc:spChg>
        <pc:spChg chg="del">
          <ac:chgData name="Ulrike Stammann" userId="1a404d6114770cb5" providerId="LiveId" clId="{5BD3D71F-51AA-44C1-8F27-BCB0773EA5A5}" dt="2021-07-28T15:25:34.059" v="1334" actId="478"/>
          <ac:spMkLst>
            <pc:docMk/>
            <pc:sldMk cId="3641229352" sldId="329"/>
            <ac:spMk id="3" creationId="{01E29FC6-96E7-4C46-90E6-A0C9DCFBA8EF}"/>
          </ac:spMkLst>
        </pc:spChg>
        <pc:spChg chg="mod ord">
          <ac:chgData name="Ulrike Stammann" userId="1a404d6114770cb5" providerId="LiveId" clId="{5BD3D71F-51AA-44C1-8F27-BCB0773EA5A5}" dt="2021-07-28T06:30:01.358" v="171" actId="700"/>
          <ac:spMkLst>
            <pc:docMk/>
            <pc:sldMk cId="3641229352" sldId="329"/>
            <ac:spMk id="3" creationId="{3A1F6454-0006-45C4-B760-CF362F3C6415}"/>
          </ac:spMkLst>
        </pc:spChg>
        <pc:spChg chg="del mod ord">
          <ac:chgData name="Ulrike Stammann" userId="1a404d6114770cb5" providerId="LiveId" clId="{5BD3D71F-51AA-44C1-8F27-BCB0773EA5A5}" dt="2021-07-28T13:47:05.989" v="1277" actId="478"/>
          <ac:spMkLst>
            <pc:docMk/>
            <pc:sldMk cId="3641229352" sldId="329"/>
            <ac:spMk id="3" creationId="{F305F944-B8B2-4246-86E5-EC036323D0DC}"/>
          </ac:spMkLst>
        </pc:spChg>
        <pc:spChg chg="mod ord">
          <ac:chgData name="Ulrike Stammann" userId="1a404d6114770cb5" providerId="LiveId" clId="{5BD3D71F-51AA-44C1-8F27-BCB0773EA5A5}" dt="2021-07-28T06:30:01.358" v="171" actId="700"/>
          <ac:spMkLst>
            <pc:docMk/>
            <pc:sldMk cId="3641229352" sldId="329"/>
            <ac:spMk id="4" creationId="{3CD624D9-AA2F-4C8E-84A0-F46AB0D9F309}"/>
          </ac:spMkLst>
        </pc:spChg>
        <pc:spChg chg="add del mod">
          <ac:chgData name="Ulrike Stammann" userId="1a404d6114770cb5" providerId="LiveId" clId="{5BD3D71F-51AA-44C1-8F27-BCB0773EA5A5}" dt="2021-07-28T13:43:15.035" v="1255" actId="6264"/>
          <ac:spMkLst>
            <pc:docMk/>
            <pc:sldMk cId="3641229352" sldId="329"/>
            <ac:spMk id="4" creationId="{465126EA-8BAE-4659-8799-087F3531303F}"/>
          </ac:spMkLst>
        </pc:spChg>
        <pc:spChg chg="del">
          <ac:chgData name="Ulrike Stammann" userId="1a404d6114770cb5" providerId="LiveId" clId="{5BD3D71F-51AA-44C1-8F27-BCB0773EA5A5}" dt="2021-07-28T15:25:35.097" v="1335" actId="478"/>
          <ac:spMkLst>
            <pc:docMk/>
            <pc:sldMk cId="3641229352" sldId="329"/>
            <ac:spMk id="4" creationId="{5AF84622-2C5B-4BE4-B259-B70C3BCB3634}"/>
          </ac:spMkLst>
        </pc:spChg>
        <pc:spChg chg="add del">
          <ac:chgData name="Ulrike Stammann" userId="1a404d6114770cb5" providerId="LiveId" clId="{5BD3D71F-51AA-44C1-8F27-BCB0773EA5A5}" dt="2021-07-28T06:30:01.358" v="171" actId="700"/>
          <ac:spMkLst>
            <pc:docMk/>
            <pc:sldMk cId="3641229352" sldId="329"/>
            <ac:spMk id="5" creationId="{686D85A1-BD1B-4419-A2E9-221DC2392711}"/>
          </ac:spMkLst>
        </pc:spChg>
        <pc:spChg chg="add del mod">
          <ac:chgData name="Ulrike Stammann" userId="1a404d6114770cb5" providerId="LiveId" clId="{5BD3D71F-51AA-44C1-8F27-BCB0773EA5A5}" dt="2021-07-28T15:25:41.242" v="1337" actId="6264"/>
          <ac:spMkLst>
            <pc:docMk/>
            <pc:sldMk cId="3641229352" sldId="329"/>
            <ac:spMk id="5" creationId="{CE411A9F-2183-4298-BDDB-888E2270878E}"/>
          </ac:spMkLst>
        </pc:spChg>
        <pc:spChg chg="add del mod">
          <ac:chgData name="Ulrike Stammann" userId="1a404d6114770cb5" providerId="LiveId" clId="{5BD3D71F-51AA-44C1-8F27-BCB0773EA5A5}" dt="2021-07-28T13:43:27.195" v="1257" actId="6264"/>
          <ac:spMkLst>
            <pc:docMk/>
            <pc:sldMk cId="3641229352" sldId="329"/>
            <ac:spMk id="5" creationId="{FFB701E4-CC83-4D8B-965F-66D564A1B348}"/>
          </ac:spMkLst>
        </pc:spChg>
        <pc:spChg chg="add del mod ord">
          <ac:chgData name="Ulrike Stammann" userId="1a404d6114770cb5" providerId="LiveId" clId="{5BD3D71F-51AA-44C1-8F27-BCB0773EA5A5}" dt="2021-07-28T06:29:28.199" v="151" actId="700"/>
          <ac:spMkLst>
            <pc:docMk/>
            <pc:sldMk cId="3641229352" sldId="329"/>
            <ac:spMk id="6" creationId="{724F4709-1DF5-413A-8D06-36CE23B6D2A2}"/>
          </ac:spMkLst>
        </pc:spChg>
        <pc:spChg chg="add del mod">
          <ac:chgData name="Ulrike Stammann" userId="1a404d6114770cb5" providerId="LiveId" clId="{5BD3D71F-51AA-44C1-8F27-BCB0773EA5A5}" dt="2021-07-28T13:43:33.955" v="1259" actId="6264"/>
          <ac:spMkLst>
            <pc:docMk/>
            <pc:sldMk cId="3641229352" sldId="329"/>
            <ac:spMk id="6" creationId="{AFAEECB4-7D77-4623-9DB7-7DBF49DB673E}"/>
          </ac:spMkLst>
        </pc:spChg>
        <pc:spChg chg="add del mod">
          <ac:chgData name="Ulrike Stammann" userId="1a404d6114770cb5" providerId="LiveId" clId="{5BD3D71F-51AA-44C1-8F27-BCB0773EA5A5}" dt="2021-07-28T13:43:35.380" v="1260" actId="6264"/>
          <ac:spMkLst>
            <pc:docMk/>
            <pc:sldMk cId="3641229352" sldId="329"/>
            <ac:spMk id="7" creationId="{3490545F-9ECF-4CAB-8428-1F2B9224A637}"/>
          </ac:spMkLst>
        </pc:spChg>
        <pc:spChg chg="add del mod ord">
          <ac:chgData name="Ulrike Stammann" userId="1a404d6114770cb5" providerId="LiveId" clId="{5BD3D71F-51AA-44C1-8F27-BCB0773EA5A5}" dt="2021-07-28T06:29:52.183" v="153" actId="700"/>
          <ac:spMkLst>
            <pc:docMk/>
            <pc:sldMk cId="3641229352" sldId="329"/>
            <ac:spMk id="7" creationId="{F24E59DC-35CF-4A62-8A1B-3C735646487D}"/>
          </ac:spMkLst>
        </pc:spChg>
        <pc:spChg chg="add del mod ord">
          <ac:chgData name="Ulrike Stammann" userId="1a404d6114770cb5" providerId="LiveId" clId="{5BD3D71F-51AA-44C1-8F27-BCB0773EA5A5}" dt="2021-07-28T13:43:44.092" v="1262" actId="700"/>
          <ac:spMkLst>
            <pc:docMk/>
            <pc:sldMk cId="3641229352" sldId="329"/>
            <ac:spMk id="8" creationId="{5C6D6ED8-264B-4B09-92D1-439D7DD527D3}"/>
          </ac:spMkLst>
        </pc:spChg>
        <pc:spChg chg="add del mod ord">
          <ac:chgData name="Ulrike Stammann" userId="1a404d6114770cb5" providerId="LiveId" clId="{5BD3D71F-51AA-44C1-8F27-BCB0773EA5A5}" dt="2021-07-28T06:33:06.342" v="173" actId="700"/>
          <ac:spMkLst>
            <pc:docMk/>
            <pc:sldMk cId="3641229352" sldId="329"/>
            <ac:spMk id="8" creationId="{B04FF74E-1AB7-4B3E-98A9-EE507DD40225}"/>
          </ac:spMkLst>
        </pc:spChg>
        <pc:spChg chg="del mod ord">
          <ac:chgData name="Ulrike Stammann" userId="1a404d6114770cb5" providerId="LiveId" clId="{5BD3D71F-51AA-44C1-8F27-BCB0773EA5A5}" dt="2021-07-28T13:47:02.291" v="1275" actId="478"/>
          <ac:spMkLst>
            <pc:docMk/>
            <pc:sldMk cId="3641229352" sldId="329"/>
            <ac:spMk id="9" creationId="{4928D13F-91EB-4152-9F37-A291EADC7B2F}"/>
          </ac:spMkLst>
        </pc:spChg>
        <pc:spChg chg="del mod ord">
          <ac:chgData name="Ulrike Stammann" userId="1a404d6114770cb5" providerId="LiveId" clId="{5BD3D71F-51AA-44C1-8F27-BCB0773EA5A5}" dt="2021-07-28T13:47:03.858" v="1276" actId="478"/>
          <ac:spMkLst>
            <pc:docMk/>
            <pc:sldMk cId="3641229352" sldId="329"/>
            <ac:spMk id="10" creationId="{9F9A842E-F4F7-4622-B0F7-BA100D6BD2B0}"/>
          </ac:spMkLst>
        </pc:spChg>
        <pc:spChg chg="add del mod">
          <ac:chgData name="Ulrike Stammann" userId="1a404d6114770cb5" providerId="LiveId" clId="{5BD3D71F-51AA-44C1-8F27-BCB0773EA5A5}" dt="2021-07-28T06:33:08.248" v="174" actId="6264"/>
          <ac:spMkLst>
            <pc:docMk/>
            <pc:sldMk cId="3641229352" sldId="329"/>
            <ac:spMk id="11" creationId="{2411D9F9-2826-4EAA-A3FB-391A59A1FFEF}"/>
          </ac:spMkLst>
        </pc:spChg>
        <pc:spChg chg="add del mod">
          <ac:chgData name="Ulrike Stammann" userId="1a404d6114770cb5" providerId="LiveId" clId="{5BD3D71F-51AA-44C1-8F27-BCB0773EA5A5}" dt="2021-07-28T13:47:08.781" v="1278" actId="6264"/>
          <ac:spMkLst>
            <pc:docMk/>
            <pc:sldMk cId="3641229352" sldId="329"/>
            <ac:spMk id="11" creationId="{8D665891-A3D9-47C1-8068-CCAE162D3307}"/>
          </ac:spMkLst>
        </pc:spChg>
        <pc:spChg chg="add del mod">
          <ac:chgData name="Ulrike Stammann" userId="1a404d6114770cb5" providerId="LiveId" clId="{5BD3D71F-51AA-44C1-8F27-BCB0773EA5A5}" dt="2021-07-28T06:33:24.326" v="176" actId="6264"/>
          <ac:spMkLst>
            <pc:docMk/>
            <pc:sldMk cId="3641229352" sldId="329"/>
            <ac:spMk id="12" creationId="{30BA4372-16B0-41EF-869B-8AD54B818C1C}"/>
          </ac:spMkLst>
        </pc:spChg>
        <pc:spChg chg="add del mod">
          <ac:chgData name="Ulrike Stammann" userId="1a404d6114770cb5" providerId="LiveId" clId="{5BD3D71F-51AA-44C1-8F27-BCB0773EA5A5}" dt="2021-07-28T13:47:10.224" v="1279" actId="6264"/>
          <ac:spMkLst>
            <pc:docMk/>
            <pc:sldMk cId="3641229352" sldId="329"/>
            <ac:spMk id="12" creationId="{9B71C935-FDA2-498B-9152-C6BBDBB680E0}"/>
          </ac:spMkLst>
        </pc:spChg>
        <pc:spChg chg="add del mod ord">
          <ac:chgData name="Ulrike Stammann" userId="1a404d6114770cb5" providerId="LiveId" clId="{5BD3D71F-51AA-44C1-8F27-BCB0773EA5A5}" dt="2021-07-28T13:43:13.663" v="1254" actId="700"/>
          <ac:spMkLst>
            <pc:docMk/>
            <pc:sldMk cId="3641229352" sldId="329"/>
            <ac:spMk id="13" creationId="{F9F9EC55-CFC3-4C2D-B234-0F23FA2D892A}"/>
          </ac:spMkLst>
        </pc:spChg>
        <pc:spChg chg="add del mod">
          <ac:chgData name="Ulrike Stammann" userId="1a404d6114770cb5" providerId="LiveId" clId="{5BD3D71F-51AA-44C1-8F27-BCB0773EA5A5}" dt="2021-07-28T06:33:40.216" v="179" actId="6264"/>
          <ac:spMkLst>
            <pc:docMk/>
            <pc:sldMk cId="3641229352" sldId="329"/>
            <ac:spMk id="14" creationId="{4B16214A-9800-4A93-94BE-E98B6F3EA3FF}"/>
          </ac:spMkLst>
        </pc:spChg>
        <pc:spChg chg="add del mod ord">
          <ac:chgData name="Ulrike Stammann" userId="1a404d6114770cb5" providerId="LiveId" clId="{5BD3D71F-51AA-44C1-8F27-BCB0773EA5A5}" dt="2021-07-28T13:47:18.388" v="1281" actId="6264"/>
          <ac:spMkLst>
            <pc:docMk/>
            <pc:sldMk cId="3641229352" sldId="329"/>
            <ac:spMk id="14" creationId="{AE273B94-143C-4626-882E-A29B487A98DA}"/>
          </ac:spMkLst>
        </pc:spChg>
        <pc:spChg chg="add del mod">
          <ac:chgData name="Ulrike Stammann" userId="1a404d6114770cb5" providerId="LiveId" clId="{5BD3D71F-51AA-44C1-8F27-BCB0773EA5A5}" dt="2021-07-28T13:47:18.388" v="1281" actId="6264"/>
          <ac:spMkLst>
            <pc:docMk/>
            <pc:sldMk cId="3641229352" sldId="329"/>
            <ac:spMk id="15" creationId="{0F0DD39C-F60B-4336-847E-80CFF13ED065}"/>
          </ac:spMkLst>
        </pc:spChg>
        <pc:spChg chg="add del mod">
          <ac:chgData name="Ulrike Stammann" userId="1a404d6114770cb5" providerId="LiveId" clId="{5BD3D71F-51AA-44C1-8F27-BCB0773EA5A5}" dt="2021-07-28T06:33:40.216" v="179" actId="6264"/>
          <ac:spMkLst>
            <pc:docMk/>
            <pc:sldMk cId="3641229352" sldId="329"/>
            <ac:spMk id="15" creationId="{CAEA9151-414C-4DC7-958C-7931703E899F}"/>
          </ac:spMkLst>
        </pc:spChg>
        <pc:spChg chg="add del mod ord">
          <ac:chgData name="Ulrike Stammann" userId="1a404d6114770cb5" providerId="LiveId" clId="{5BD3D71F-51AA-44C1-8F27-BCB0773EA5A5}" dt="2021-07-28T13:47:19.136" v="1282" actId="6264"/>
          <ac:spMkLst>
            <pc:docMk/>
            <pc:sldMk cId="3641229352" sldId="329"/>
            <ac:spMk id="16" creationId="{21E2C100-39B1-40F2-9E92-090B0BB365F4}"/>
          </ac:spMkLst>
        </pc:spChg>
        <pc:spChg chg="add del mod">
          <ac:chgData name="Ulrike Stammann" userId="1a404d6114770cb5" providerId="LiveId" clId="{5BD3D71F-51AA-44C1-8F27-BCB0773EA5A5}" dt="2021-07-28T06:33:40.216" v="179" actId="6264"/>
          <ac:spMkLst>
            <pc:docMk/>
            <pc:sldMk cId="3641229352" sldId="329"/>
            <ac:spMk id="16" creationId="{BB5B15FA-7D49-4CF6-BAD6-D02FE342E1A1}"/>
          </ac:spMkLst>
        </pc:spChg>
        <pc:spChg chg="add del mod ord">
          <ac:chgData name="Ulrike Stammann" userId="1a404d6114770cb5" providerId="LiveId" clId="{5BD3D71F-51AA-44C1-8F27-BCB0773EA5A5}" dt="2021-07-28T06:33:40.216" v="179" actId="6264"/>
          <ac:spMkLst>
            <pc:docMk/>
            <pc:sldMk cId="3641229352" sldId="329"/>
            <ac:spMk id="17" creationId="{6678FBE6-37A9-4BB7-A862-C481618B4702}"/>
          </ac:spMkLst>
        </pc:spChg>
        <pc:spChg chg="add del mod">
          <ac:chgData name="Ulrike Stammann" userId="1a404d6114770cb5" providerId="LiveId" clId="{5BD3D71F-51AA-44C1-8F27-BCB0773EA5A5}" dt="2021-07-28T13:47:19.136" v="1282" actId="6264"/>
          <ac:spMkLst>
            <pc:docMk/>
            <pc:sldMk cId="3641229352" sldId="329"/>
            <ac:spMk id="17" creationId="{B5A1C1FA-47FE-421B-B7BB-2846648B616F}"/>
          </ac:spMkLst>
        </pc:spChg>
        <pc:spChg chg="add del mod ord">
          <ac:chgData name="Ulrike Stammann" userId="1a404d6114770cb5" providerId="LiveId" clId="{5BD3D71F-51AA-44C1-8F27-BCB0773EA5A5}" dt="2021-07-28T13:47:19.605" v="1283" actId="6264"/>
          <ac:spMkLst>
            <pc:docMk/>
            <pc:sldMk cId="3641229352" sldId="329"/>
            <ac:spMk id="18" creationId="{BD217829-8EF6-4FA7-B4F7-E73BA23BE79C}"/>
          </ac:spMkLst>
        </pc:spChg>
        <pc:spChg chg="add del mod">
          <ac:chgData name="Ulrike Stammann" userId="1a404d6114770cb5" providerId="LiveId" clId="{5BD3D71F-51AA-44C1-8F27-BCB0773EA5A5}" dt="2021-07-28T13:47:19.605" v="1283" actId="6264"/>
          <ac:spMkLst>
            <pc:docMk/>
            <pc:sldMk cId="3641229352" sldId="329"/>
            <ac:spMk id="19" creationId="{7463100C-1924-4FC9-A3F6-8D5C7649C0B5}"/>
          </ac:spMkLst>
        </pc:spChg>
        <pc:spChg chg="add del mod ord">
          <ac:chgData name="Ulrike Stammann" userId="1a404d6114770cb5" providerId="LiveId" clId="{5BD3D71F-51AA-44C1-8F27-BCB0773EA5A5}" dt="2021-07-28T13:47:20.191" v="1284" actId="6264"/>
          <ac:spMkLst>
            <pc:docMk/>
            <pc:sldMk cId="3641229352" sldId="329"/>
            <ac:spMk id="20" creationId="{959196A3-6644-4D72-B6CF-292371BFF1FB}"/>
          </ac:spMkLst>
        </pc:spChg>
        <pc:spChg chg="add del mod">
          <ac:chgData name="Ulrike Stammann" userId="1a404d6114770cb5" providerId="LiveId" clId="{5BD3D71F-51AA-44C1-8F27-BCB0773EA5A5}" dt="2021-07-28T13:47:20.191" v="1284" actId="6264"/>
          <ac:spMkLst>
            <pc:docMk/>
            <pc:sldMk cId="3641229352" sldId="329"/>
            <ac:spMk id="21" creationId="{D7C379CB-2C8F-4A54-874A-515900DBE5D0}"/>
          </ac:spMkLst>
        </pc:spChg>
        <pc:spChg chg="add del mod ord">
          <ac:chgData name="Ulrike Stammann" userId="1a404d6114770cb5" providerId="LiveId" clId="{5BD3D71F-51AA-44C1-8F27-BCB0773EA5A5}" dt="2021-07-28T13:47:50.319" v="1289" actId="6264"/>
          <ac:spMkLst>
            <pc:docMk/>
            <pc:sldMk cId="3641229352" sldId="329"/>
            <ac:spMk id="22" creationId="{AC429EF5-CD8C-4139-9EBD-679E1D2D0FB9}"/>
          </ac:spMkLst>
        </pc:spChg>
        <pc:spChg chg="add del mod">
          <ac:chgData name="Ulrike Stammann" userId="1a404d6114770cb5" providerId="LiveId" clId="{5BD3D71F-51AA-44C1-8F27-BCB0773EA5A5}" dt="2021-07-28T13:47:26.760" v="1286" actId="6264"/>
          <ac:spMkLst>
            <pc:docMk/>
            <pc:sldMk cId="3641229352" sldId="329"/>
            <ac:spMk id="23" creationId="{90290E04-E1DF-45B6-91D5-15602E054F18}"/>
          </ac:spMkLst>
        </pc:spChg>
        <pc:spChg chg="add del mod ord">
          <ac:chgData name="Ulrike Stammann" userId="1a404d6114770cb5" providerId="LiveId" clId="{5BD3D71F-51AA-44C1-8F27-BCB0773EA5A5}" dt="2021-07-28T13:47:26.760" v="1286" actId="6264"/>
          <ac:spMkLst>
            <pc:docMk/>
            <pc:sldMk cId="3641229352" sldId="329"/>
            <ac:spMk id="24" creationId="{A107912F-53E8-442C-9BB0-144ACF5FF73A}"/>
          </ac:spMkLst>
        </pc:spChg>
        <pc:spChg chg="add del mod">
          <ac:chgData name="Ulrike Stammann" userId="1a404d6114770cb5" providerId="LiveId" clId="{5BD3D71F-51AA-44C1-8F27-BCB0773EA5A5}" dt="2021-07-28T13:47:50.319" v="1289" actId="6264"/>
          <ac:spMkLst>
            <pc:docMk/>
            <pc:sldMk cId="3641229352" sldId="329"/>
            <ac:spMk id="25" creationId="{F8B7DEED-525D-4FBA-84D9-065F7CD18C76}"/>
          </ac:spMkLst>
        </pc:spChg>
        <pc:spChg chg="add del mod ord">
          <ac:chgData name="Ulrike Stammann" userId="1a404d6114770cb5" providerId="LiveId" clId="{5BD3D71F-51AA-44C1-8F27-BCB0773EA5A5}" dt="2021-07-28T13:47:51.288" v="1290" actId="6264"/>
          <ac:spMkLst>
            <pc:docMk/>
            <pc:sldMk cId="3641229352" sldId="329"/>
            <ac:spMk id="26" creationId="{AD5F2963-8477-4F97-B346-E6219D2D1E4A}"/>
          </ac:spMkLst>
        </pc:spChg>
        <pc:spChg chg="add del mod">
          <ac:chgData name="Ulrike Stammann" userId="1a404d6114770cb5" providerId="LiveId" clId="{5BD3D71F-51AA-44C1-8F27-BCB0773EA5A5}" dt="2021-07-28T13:47:51.288" v="1290" actId="6264"/>
          <ac:spMkLst>
            <pc:docMk/>
            <pc:sldMk cId="3641229352" sldId="329"/>
            <ac:spMk id="27" creationId="{F6BBAA00-C299-460B-841C-9E209707837D}"/>
          </ac:spMkLst>
        </pc:spChg>
        <pc:spChg chg="add del mod ord">
          <ac:chgData name="Ulrike Stammann" userId="1a404d6114770cb5" providerId="LiveId" clId="{5BD3D71F-51AA-44C1-8F27-BCB0773EA5A5}" dt="2021-07-28T13:47:51.883" v="1291" actId="6264"/>
          <ac:spMkLst>
            <pc:docMk/>
            <pc:sldMk cId="3641229352" sldId="329"/>
            <ac:spMk id="28" creationId="{86073F19-CB97-4E3D-8563-BAF83CF2AEBE}"/>
          </ac:spMkLst>
        </pc:spChg>
        <pc:spChg chg="add del mod">
          <ac:chgData name="Ulrike Stammann" userId="1a404d6114770cb5" providerId="LiveId" clId="{5BD3D71F-51AA-44C1-8F27-BCB0773EA5A5}" dt="2021-07-28T13:47:51.883" v="1291" actId="6264"/>
          <ac:spMkLst>
            <pc:docMk/>
            <pc:sldMk cId="3641229352" sldId="329"/>
            <ac:spMk id="29" creationId="{5D581C51-8454-4531-998D-404D77277A75}"/>
          </ac:spMkLst>
        </pc:spChg>
        <pc:spChg chg="add del mod ord">
          <ac:chgData name="Ulrike Stammann" userId="1a404d6114770cb5" providerId="LiveId" clId="{5BD3D71F-51AA-44C1-8F27-BCB0773EA5A5}" dt="2021-07-28T13:47:52.468" v="1292" actId="6264"/>
          <ac:spMkLst>
            <pc:docMk/>
            <pc:sldMk cId="3641229352" sldId="329"/>
            <ac:spMk id="30" creationId="{F87CDEC6-F357-4C6F-B1B1-A9BC5A1A0FAD}"/>
          </ac:spMkLst>
        </pc:spChg>
        <pc:spChg chg="add del mod">
          <ac:chgData name="Ulrike Stammann" userId="1a404d6114770cb5" providerId="LiveId" clId="{5BD3D71F-51AA-44C1-8F27-BCB0773EA5A5}" dt="2021-07-28T13:47:52.468" v="1292" actId="6264"/>
          <ac:spMkLst>
            <pc:docMk/>
            <pc:sldMk cId="3641229352" sldId="329"/>
            <ac:spMk id="31" creationId="{A4C1A015-2803-43DE-9B9C-B204E01AA14C}"/>
          </ac:spMkLst>
        </pc:spChg>
        <pc:spChg chg="add del mod ord">
          <ac:chgData name="Ulrike Stammann" userId="1a404d6114770cb5" providerId="LiveId" clId="{5BD3D71F-51AA-44C1-8F27-BCB0773EA5A5}" dt="2021-07-28T13:47:52.968" v="1293" actId="6264"/>
          <ac:spMkLst>
            <pc:docMk/>
            <pc:sldMk cId="3641229352" sldId="329"/>
            <ac:spMk id="32" creationId="{2F894C88-31FA-49D7-AAA2-BF18CEB10E5B}"/>
          </ac:spMkLst>
        </pc:spChg>
        <pc:spChg chg="add del mod">
          <ac:chgData name="Ulrike Stammann" userId="1a404d6114770cb5" providerId="LiveId" clId="{5BD3D71F-51AA-44C1-8F27-BCB0773EA5A5}" dt="2021-07-28T13:47:52.968" v="1293" actId="6264"/>
          <ac:spMkLst>
            <pc:docMk/>
            <pc:sldMk cId="3641229352" sldId="329"/>
            <ac:spMk id="33" creationId="{D37304F8-D9A9-467E-B394-CB93C12538A9}"/>
          </ac:spMkLst>
        </pc:spChg>
        <pc:spChg chg="add del mod ord">
          <ac:chgData name="Ulrike Stammann" userId="1a404d6114770cb5" providerId="LiveId" clId="{5BD3D71F-51AA-44C1-8F27-BCB0773EA5A5}" dt="2021-07-28T13:47:53.484" v="1294" actId="6264"/>
          <ac:spMkLst>
            <pc:docMk/>
            <pc:sldMk cId="3641229352" sldId="329"/>
            <ac:spMk id="34" creationId="{DDB460EE-AC05-4C00-B0F3-6CD8C6E4C4B6}"/>
          </ac:spMkLst>
        </pc:spChg>
        <pc:spChg chg="add del mod">
          <ac:chgData name="Ulrike Stammann" userId="1a404d6114770cb5" providerId="LiveId" clId="{5BD3D71F-51AA-44C1-8F27-BCB0773EA5A5}" dt="2021-07-28T13:47:53.484" v="1294" actId="6264"/>
          <ac:spMkLst>
            <pc:docMk/>
            <pc:sldMk cId="3641229352" sldId="329"/>
            <ac:spMk id="35" creationId="{90A100F8-F113-4C5E-B5D6-A213B5CAA171}"/>
          </ac:spMkLst>
        </pc:spChg>
        <pc:spChg chg="add del mod ord">
          <ac:chgData name="Ulrike Stammann" userId="1a404d6114770cb5" providerId="LiveId" clId="{5BD3D71F-51AA-44C1-8F27-BCB0773EA5A5}" dt="2021-07-28T13:47:57.741" v="1295" actId="700"/>
          <ac:spMkLst>
            <pc:docMk/>
            <pc:sldMk cId="3641229352" sldId="329"/>
            <ac:spMk id="36" creationId="{E18CD705-F24B-41DB-95F2-0990CE2CD895}"/>
          </ac:spMkLst>
        </pc:spChg>
        <pc:spChg chg="add del mod ord">
          <ac:chgData name="Ulrike Stammann" userId="1a404d6114770cb5" providerId="LiveId" clId="{5BD3D71F-51AA-44C1-8F27-BCB0773EA5A5}" dt="2021-07-28T13:47:59.728" v="1296" actId="6264"/>
          <ac:spMkLst>
            <pc:docMk/>
            <pc:sldMk cId="3641229352" sldId="329"/>
            <ac:spMk id="37" creationId="{05626351-F14A-46E1-B2BA-F41AB3C4A090}"/>
          </ac:spMkLst>
        </pc:spChg>
        <pc:spChg chg="add del mod ord">
          <ac:chgData name="Ulrike Stammann" userId="1a404d6114770cb5" providerId="LiveId" clId="{5BD3D71F-51AA-44C1-8F27-BCB0773EA5A5}" dt="2021-07-28T13:47:59.728" v="1296" actId="6264"/>
          <ac:spMkLst>
            <pc:docMk/>
            <pc:sldMk cId="3641229352" sldId="329"/>
            <ac:spMk id="38" creationId="{90B4977A-F1D7-4958-816F-80992B32108B}"/>
          </ac:spMkLst>
        </pc:spChg>
        <pc:spChg chg="add del mod">
          <ac:chgData name="Ulrike Stammann" userId="1a404d6114770cb5" providerId="LiveId" clId="{5BD3D71F-51AA-44C1-8F27-BCB0773EA5A5}" dt="2021-07-28T13:47:59.728" v="1296" actId="6264"/>
          <ac:spMkLst>
            <pc:docMk/>
            <pc:sldMk cId="3641229352" sldId="329"/>
            <ac:spMk id="39" creationId="{40B73904-AE11-440F-8799-F9763305E548}"/>
          </ac:spMkLst>
        </pc:spChg>
        <pc:spChg chg="add del mod ord">
          <ac:chgData name="Ulrike Stammann" userId="1a404d6114770cb5" providerId="LiveId" clId="{5BD3D71F-51AA-44C1-8F27-BCB0773EA5A5}" dt="2021-07-28T13:48:02.813" v="1297" actId="700"/>
          <ac:spMkLst>
            <pc:docMk/>
            <pc:sldMk cId="3641229352" sldId="329"/>
            <ac:spMk id="40" creationId="{6602EA39-8FC3-49E4-9614-4E59AD3E457D}"/>
          </ac:spMkLst>
        </pc:spChg>
        <pc:spChg chg="add del mod ord">
          <ac:chgData name="Ulrike Stammann" userId="1a404d6114770cb5" providerId="LiveId" clId="{5BD3D71F-51AA-44C1-8F27-BCB0773EA5A5}" dt="2021-07-28T13:48:02.813" v="1297" actId="700"/>
          <ac:spMkLst>
            <pc:docMk/>
            <pc:sldMk cId="3641229352" sldId="329"/>
            <ac:spMk id="41" creationId="{5D071221-1A47-4CE4-8A59-EF043F8E974D}"/>
          </ac:spMkLst>
        </pc:spChg>
        <pc:spChg chg="add del mod ord">
          <ac:chgData name="Ulrike Stammann" userId="1a404d6114770cb5" providerId="LiveId" clId="{5BD3D71F-51AA-44C1-8F27-BCB0773EA5A5}" dt="2021-07-28T13:49:38.690" v="1298" actId="6264"/>
          <ac:spMkLst>
            <pc:docMk/>
            <pc:sldMk cId="3641229352" sldId="329"/>
            <ac:spMk id="42" creationId="{6AC6E32F-7282-488B-8C7D-9FF27316BCA2}"/>
          </ac:spMkLst>
        </pc:spChg>
        <pc:spChg chg="add del mod ord">
          <ac:chgData name="Ulrike Stammann" userId="1a404d6114770cb5" providerId="LiveId" clId="{5BD3D71F-51AA-44C1-8F27-BCB0773EA5A5}" dt="2021-07-28T13:49:38.690" v="1298" actId="6264"/>
          <ac:spMkLst>
            <pc:docMk/>
            <pc:sldMk cId="3641229352" sldId="329"/>
            <ac:spMk id="43" creationId="{769088CB-B239-47FB-B01E-1E7AB275106F}"/>
          </ac:spMkLst>
        </pc:spChg>
        <pc:spChg chg="add del mod">
          <ac:chgData name="Ulrike Stammann" userId="1a404d6114770cb5" providerId="LiveId" clId="{5BD3D71F-51AA-44C1-8F27-BCB0773EA5A5}" dt="2021-07-28T13:49:38.690" v="1298" actId="6264"/>
          <ac:spMkLst>
            <pc:docMk/>
            <pc:sldMk cId="3641229352" sldId="329"/>
            <ac:spMk id="44" creationId="{1421A9C7-537A-4C67-9010-0C87429627DB}"/>
          </ac:spMkLst>
        </pc:spChg>
        <pc:spChg chg="add del mod ord">
          <ac:chgData name="Ulrike Stammann" userId="1a404d6114770cb5" providerId="LiveId" clId="{5BD3D71F-51AA-44C1-8F27-BCB0773EA5A5}" dt="2021-07-28T13:49:40.976" v="1299" actId="700"/>
          <ac:spMkLst>
            <pc:docMk/>
            <pc:sldMk cId="3641229352" sldId="329"/>
            <ac:spMk id="45" creationId="{3DB61432-3A30-4436-9BA2-F3E23389F8C4}"/>
          </ac:spMkLst>
        </pc:spChg>
        <pc:spChg chg="add del mod ord">
          <ac:chgData name="Ulrike Stammann" userId="1a404d6114770cb5" providerId="LiveId" clId="{5BD3D71F-51AA-44C1-8F27-BCB0773EA5A5}" dt="2021-07-28T13:49:40.976" v="1299" actId="700"/>
          <ac:spMkLst>
            <pc:docMk/>
            <pc:sldMk cId="3641229352" sldId="329"/>
            <ac:spMk id="46" creationId="{8BDD8A9E-DFAC-484B-A038-F6DB8DABC84A}"/>
          </ac:spMkLst>
        </pc:spChg>
        <pc:spChg chg="add del mod ord">
          <ac:chgData name="Ulrike Stammann" userId="1a404d6114770cb5" providerId="LiveId" clId="{5BD3D71F-51AA-44C1-8F27-BCB0773EA5A5}" dt="2021-07-28T13:50:02.671" v="1300" actId="700"/>
          <ac:spMkLst>
            <pc:docMk/>
            <pc:sldMk cId="3641229352" sldId="329"/>
            <ac:spMk id="47" creationId="{0D4A64A8-46F8-4C34-94B1-7AD551BDF2DB}"/>
          </ac:spMkLst>
        </pc:spChg>
        <pc:spChg chg="mod ord">
          <ac:chgData name="Ulrike Stammann" userId="1a404d6114770cb5" providerId="LiveId" clId="{5BD3D71F-51AA-44C1-8F27-BCB0773EA5A5}" dt="2021-07-28T13:57:12.425" v="1325" actId="6264"/>
          <ac:spMkLst>
            <pc:docMk/>
            <pc:sldMk cId="3641229352" sldId="329"/>
            <ac:spMk id="48" creationId="{B7942AFF-5898-4C31-88E0-3CA3D571EEA4}"/>
          </ac:spMkLst>
        </pc:spChg>
        <pc:spChg chg="mod ord">
          <ac:chgData name="Ulrike Stammann" userId="1a404d6114770cb5" providerId="LiveId" clId="{5BD3D71F-51AA-44C1-8F27-BCB0773EA5A5}" dt="2021-07-28T13:57:12.425" v="1325" actId="6264"/>
          <ac:spMkLst>
            <pc:docMk/>
            <pc:sldMk cId="3641229352" sldId="329"/>
            <ac:spMk id="49" creationId="{504029B4-FF24-4CBD-939B-1A14F77516BC}"/>
          </ac:spMkLst>
        </pc:spChg>
        <pc:spChg chg="del mod ord">
          <ac:chgData name="Ulrike Stammann" userId="1a404d6114770cb5" providerId="LiveId" clId="{5BD3D71F-51AA-44C1-8F27-BCB0773EA5A5}" dt="2021-07-28T15:25:37.567" v="1336" actId="478"/>
          <ac:spMkLst>
            <pc:docMk/>
            <pc:sldMk cId="3641229352" sldId="329"/>
            <ac:spMk id="50" creationId="{6BB6BE97-AE5F-4917-973E-7E97F62656F0}"/>
          </ac:spMkLst>
        </pc:spChg>
        <pc:spChg chg="add del mod">
          <ac:chgData name="Ulrike Stammann" userId="1a404d6114770cb5" providerId="LiveId" clId="{5BD3D71F-51AA-44C1-8F27-BCB0773EA5A5}" dt="2021-07-28T13:50:16.529" v="1302" actId="6264"/>
          <ac:spMkLst>
            <pc:docMk/>
            <pc:sldMk cId="3641229352" sldId="329"/>
            <ac:spMk id="51" creationId="{D0B304A6-C048-4AFA-A36D-AB2BB04FCE0D}"/>
          </ac:spMkLst>
        </pc:spChg>
        <pc:spChg chg="add del mod">
          <ac:chgData name="Ulrike Stammann" userId="1a404d6114770cb5" providerId="LiveId" clId="{5BD3D71F-51AA-44C1-8F27-BCB0773EA5A5}" dt="2021-07-28T13:50:17.663" v="1303" actId="6264"/>
          <ac:spMkLst>
            <pc:docMk/>
            <pc:sldMk cId="3641229352" sldId="329"/>
            <ac:spMk id="52" creationId="{27E24045-2996-4FAD-BD4E-78C8A75F08D5}"/>
          </ac:spMkLst>
        </pc:spChg>
        <pc:spChg chg="add del mod">
          <ac:chgData name="Ulrike Stammann" userId="1a404d6114770cb5" providerId="LiveId" clId="{5BD3D71F-51AA-44C1-8F27-BCB0773EA5A5}" dt="2021-07-28T13:50:18.563" v="1304" actId="6264"/>
          <ac:spMkLst>
            <pc:docMk/>
            <pc:sldMk cId="3641229352" sldId="329"/>
            <ac:spMk id="53" creationId="{7240EDEF-E91E-4305-B1E2-CF47E6AAD471}"/>
          </ac:spMkLst>
        </pc:spChg>
        <pc:spChg chg="add del mod">
          <ac:chgData name="Ulrike Stammann" userId="1a404d6114770cb5" providerId="LiveId" clId="{5BD3D71F-51AA-44C1-8F27-BCB0773EA5A5}" dt="2021-07-28T13:50:20.351" v="1305" actId="6264"/>
          <ac:spMkLst>
            <pc:docMk/>
            <pc:sldMk cId="3641229352" sldId="329"/>
            <ac:spMk id="54" creationId="{3F894DDE-A12B-4AA8-9B7F-67484811DF6A}"/>
          </ac:spMkLst>
        </pc:spChg>
        <pc:spChg chg="add del mod ord">
          <ac:chgData name="Ulrike Stammann" userId="1a404d6114770cb5" providerId="LiveId" clId="{5BD3D71F-51AA-44C1-8F27-BCB0773EA5A5}" dt="2021-07-28T13:56:00.232" v="1320" actId="700"/>
          <ac:spMkLst>
            <pc:docMk/>
            <pc:sldMk cId="3641229352" sldId="329"/>
            <ac:spMk id="55" creationId="{7C13C314-5FC3-41BD-B65F-A7A800273C80}"/>
          </ac:spMkLst>
        </pc:spChg>
        <pc:spChg chg="add del mod">
          <ac:chgData name="Ulrike Stammann" userId="1a404d6114770cb5" providerId="LiveId" clId="{5BD3D71F-51AA-44C1-8F27-BCB0773EA5A5}" dt="2021-07-28T13:56:04.058" v="1321" actId="6264"/>
          <ac:spMkLst>
            <pc:docMk/>
            <pc:sldMk cId="3641229352" sldId="329"/>
            <ac:spMk id="56" creationId="{97E6CDF5-56B5-472D-B33C-12C48A247BB1}"/>
          </ac:spMkLst>
        </pc:spChg>
        <pc:spChg chg="add del mod">
          <ac:chgData name="Ulrike Stammann" userId="1a404d6114770cb5" providerId="LiveId" clId="{5BD3D71F-51AA-44C1-8F27-BCB0773EA5A5}" dt="2021-07-28T13:57:12.425" v="1325" actId="6264"/>
          <ac:spMkLst>
            <pc:docMk/>
            <pc:sldMk cId="3641229352" sldId="329"/>
            <ac:spMk id="57" creationId="{AB096498-9BBE-46D4-93DA-B374FD13E88A}"/>
          </ac:spMkLst>
        </pc:spChg>
        <pc:spChg chg="add del mod">
          <ac:chgData name="Ulrike Stammann" userId="1a404d6114770cb5" providerId="LiveId" clId="{5BD3D71F-51AA-44C1-8F27-BCB0773EA5A5}" dt="2021-07-28T13:57:12.425" v="1325" actId="6264"/>
          <ac:spMkLst>
            <pc:docMk/>
            <pc:sldMk cId="3641229352" sldId="329"/>
            <ac:spMk id="58" creationId="{222F1D8D-8EBF-4544-A369-FF2676B08486}"/>
          </ac:spMkLst>
        </pc:spChg>
        <pc:spChg chg="add del mod">
          <ac:chgData name="Ulrike Stammann" userId="1a404d6114770cb5" providerId="LiveId" clId="{5BD3D71F-51AA-44C1-8F27-BCB0773EA5A5}" dt="2021-07-28T13:57:12.425" v="1325" actId="6264"/>
          <ac:spMkLst>
            <pc:docMk/>
            <pc:sldMk cId="3641229352" sldId="329"/>
            <ac:spMk id="59" creationId="{EF465C30-5E35-4773-9C9F-8A87179DAA0C}"/>
          </ac:spMkLst>
        </pc:spChg>
        <pc:spChg chg="add del mod">
          <ac:chgData name="Ulrike Stammann" userId="1a404d6114770cb5" providerId="LiveId" clId="{5BD3D71F-51AA-44C1-8F27-BCB0773EA5A5}" dt="2021-07-28T13:57:12.425" v="1325" actId="6264"/>
          <ac:spMkLst>
            <pc:docMk/>
            <pc:sldMk cId="3641229352" sldId="329"/>
            <ac:spMk id="60" creationId="{F784F385-A99C-4619-A73A-27AFE8EDF2DB}"/>
          </ac:spMkLst>
        </pc:spChg>
      </pc:sldChg>
      <pc:sldChg chg="new del">
        <pc:chgData name="Ulrike Stammann" userId="1a404d6114770cb5" providerId="LiveId" clId="{5BD3D71F-51AA-44C1-8F27-BCB0773EA5A5}" dt="2021-07-28T06:29:00.193" v="148" actId="680"/>
        <pc:sldMkLst>
          <pc:docMk/>
          <pc:sldMk cId="3970318405" sldId="329"/>
        </pc:sldMkLst>
      </pc:sldChg>
      <pc:sldChg chg="addSp delSp modSp new del mod modClrScheme chgLayout">
        <pc:chgData name="Ulrike Stammann" userId="1a404d6114770cb5" providerId="LiveId" clId="{5BD3D71F-51AA-44C1-8F27-BCB0773EA5A5}" dt="2021-07-28T09:18:10.347" v="795" actId="47"/>
        <pc:sldMkLst>
          <pc:docMk/>
          <pc:sldMk cId="1025835056" sldId="330"/>
        </pc:sldMkLst>
        <pc:spChg chg="add del mod ord">
          <ac:chgData name="Ulrike Stammann" userId="1a404d6114770cb5" providerId="LiveId" clId="{5BD3D71F-51AA-44C1-8F27-BCB0773EA5A5}" dt="2021-07-28T09:17:52.723" v="750" actId="700"/>
          <ac:spMkLst>
            <pc:docMk/>
            <pc:sldMk cId="1025835056" sldId="330"/>
            <ac:spMk id="2" creationId="{AC216BA4-2E2D-47DC-A369-0D3C3DFE5A9A}"/>
          </ac:spMkLst>
        </pc:spChg>
        <pc:spChg chg="add del mod ord">
          <ac:chgData name="Ulrike Stammann" userId="1a404d6114770cb5" providerId="LiveId" clId="{5BD3D71F-51AA-44C1-8F27-BCB0773EA5A5}" dt="2021-07-28T09:17:52.723" v="750" actId="700"/>
          <ac:spMkLst>
            <pc:docMk/>
            <pc:sldMk cId="1025835056" sldId="330"/>
            <ac:spMk id="3" creationId="{4190AEB9-E2D1-4C9D-8E16-33ECDBF0D077}"/>
          </ac:spMkLst>
        </pc:spChg>
        <pc:spChg chg="add del">
          <ac:chgData name="Ulrike Stammann" userId="1a404d6114770cb5" providerId="LiveId" clId="{5BD3D71F-51AA-44C1-8F27-BCB0773EA5A5}" dt="2021-07-28T09:17:52.723" v="750" actId="700"/>
          <ac:spMkLst>
            <pc:docMk/>
            <pc:sldMk cId="1025835056" sldId="330"/>
            <ac:spMk id="4" creationId="{29E44630-00A8-4BA6-AAF4-C735D6870B92}"/>
          </ac:spMkLst>
        </pc:spChg>
        <pc:spChg chg="add del">
          <ac:chgData name="Ulrike Stammann" userId="1a404d6114770cb5" providerId="LiveId" clId="{5BD3D71F-51AA-44C1-8F27-BCB0773EA5A5}" dt="2021-07-28T09:17:52.723" v="750" actId="700"/>
          <ac:spMkLst>
            <pc:docMk/>
            <pc:sldMk cId="1025835056" sldId="330"/>
            <ac:spMk id="5" creationId="{F018AD05-26AC-483E-BC3A-39E6EE1C6AB6}"/>
          </ac:spMkLst>
        </pc:spChg>
        <pc:spChg chg="add del">
          <ac:chgData name="Ulrike Stammann" userId="1a404d6114770cb5" providerId="LiveId" clId="{5BD3D71F-51AA-44C1-8F27-BCB0773EA5A5}" dt="2021-07-28T09:17:52.723" v="750" actId="700"/>
          <ac:spMkLst>
            <pc:docMk/>
            <pc:sldMk cId="1025835056" sldId="330"/>
            <ac:spMk id="6" creationId="{2978D5EE-EC1E-455D-801F-46A9B1D88B86}"/>
          </ac:spMkLst>
        </pc:spChg>
        <pc:spChg chg="mod ord">
          <ac:chgData name="Ulrike Stammann" userId="1a404d6114770cb5" providerId="LiveId" clId="{5BD3D71F-51AA-44C1-8F27-BCB0773EA5A5}" dt="2021-07-28T09:18:02.492" v="794" actId="700"/>
          <ac:spMkLst>
            <pc:docMk/>
            <pc:sldMk cId="1025835056" sldId="330"/>
            <ac:spMk id="7" creationId="{95A3F27A-1A45-4E6A-AEA1-704DF0694CE2}"/>
          </ac:spMkLst>
        </pc:spChg>
        <pc:spChg chg="mod ord">
          <ac:chgData name="Ulrike Stammann" userId="1a404d6114770cb5" providerId="LiveId" clId="{5BD3D71F-51AA-44C1-8F27-BCB0773EA5A5}" dt="2021-07-28T09:18:02.492" v="794" actId="700"/>
          <ac:spMkLst>
            <pc:docMk/>
            <pc:sldMk cId="1025835056" sldId="330"/>
            <ac:spMk id="8" creationId="{60D6442B-3E45-42FA-8B4C-3C3285301343}"/>
          </ac:spMkLst>
        </pc:spChg>
        <pc:spChg chg="add del mod">
          <ac:chgData name="Ulrike Stammann" userId="1a404d6114770cb5" providerId="LiveId" clId="{5BD3D71F-51AA-44C1-8F27-BCB0773EA5A5}" dt="2021-07-28T09:11:48.412" v="727" actId="6264"/>
          <ac:spMkLst>
            <pc:docMk/>
            <pc:sldMk cId="1025835056" sldId="330"/>
            <ac:spMk id="9" creationId="{F9B8D8BD-5463-499C-BB6A-915FA6883118}"/>
          </ac:spMkLst>
        </pc:spChg>
        <pc:spChg chg="add del mod">
          <ac:chgData name="Ulrike Stammann" userId="1a404d6114770cb5" providerId="LiveId" clId="{5BD3D71F-51AA-44C1-8F27-BCB0773EA5A5}" dt="2021-07-28T09:11:48.412" v="727" actId="6264"/>
          <ac:spMkLst>
            <pc:docMk/>
            <pc:sldMk cId="1025835056" sldId="330"/>
            <ac:spMk id="10" creationId="{54949743-C39F-493A-8AEC-77755F1C3478}"/>
          </ac:spMkLst>
        </pc:spChg>
        <pc:spChg chg="add del mod ord">
          <ac:chgData name="Ulrike Stammann" userId="1a404d6114770cb5" providerId="LiveId" clId="{5BD3D71F-51AA-44C1-8F27-BCB0773EA5A5}" dt="2021-07-28T09:11:48.412" v="727" actId="6264"/>
          <ac:spMkLst>
            <pc:docMk/>
            <pc:sldMk cId="1025835056" sldId="330"/>
            <ac:spMk id="11" creationId="{57493E45-20C0-4F39-9F07-98F9B172706A}"/>
          </ac:spMkLst>
        </pc:spChg>
        <pc:spChg chg="add del mod ord">
          <ac:chgData name="Ulrike Stammann" userId="1a404d6114770cb5" providerId="LiveId" clId="{5BD3D71F-51AA-44C1-8F27-BCB0773EA5A5}" dt="2021-07-28T09:11:48.412" v="727" actId="6264"/>
          <ac:spMkLst>
            <pc:docMk/>
            <pc:sldMk cId="1025835056" sldId="330"/>
            <ac:spMk id="12" creationId="{F8EDA5D1-2352-4ECE-A5F9-C419B115FE2C}"/>
          </ac:spMkLst>
        </pc:spChg>
        <pc:spChg chg="add del mod ord">
          <ac:chgData name="Ulrike Stammann" userId="1a404d6114770cb5" providerId="LiveId" clId="{5BD3D71F-51AA-44C1-8F27-BCB0773EA5A5}" dt="2021-07-28T09:11:48.412" v="727" actId="6264"/>
          <ac:spMkLst>
            <pc:docMk/>
            <pc:sldMk cId="1025835056" sldId="330"/>
            <ac:spMk id="13" creationId="{9A00CAB7-D998-4DF5-8244-89400F86B7CF}"/>
          </ac:spMkLst>
        </pc:spChg>
        <pc:spChg chg="add del mod ord">
          <ac:chgData name="Ulrike Stammann" userId="1a404d6114770cb5" providerId="LiveId" clId="{5BD3D71F-51AA-44C1-8F27-BCB0773EA5A5}" dt="2021-07-28T09:11:48.412" v="727" actId="6264"/>
          <ac:spMkLst>
            <pc:docMk/>
            <pc:sldMk cId="1025835056" sldId="330"/>
            <ac:spMk id="14" creationId="{7D35DC00-444A-41BD-9F61-511F3B7A4679}"/>
          </ac:spMkLst>
        </pc:spChg>
        <pc:spChg chg="add del mod ord">
          <ac:chgData name="Ulrike Stammann" userId="1a404d6114770cb5" providerId="LiveId" clId="{5BD3D71F-51AA-44C1-8F27-BCB0773EA5A5}" dt="2021-07-28T09:11:48.412" v="727" actId="6264"/>
          <ac:spMkLst>
            <pc:docMk/>
            <pc:sldMk cId="1025835056" sldId="330"/>
            <ac:spMk id="15" creationId="{1E7F38FD-66B1-4CD8-A140-7E90C8D02944}"/>
          </ac:spMkLst>
        </pc:spChg>
        <pc:spChg chg="add del mod ord">
          <ac:chgData name="Ulrike Stammann" userId="1a404d6114770cb5" providerId="LiveId" clId="{5BD3D71F-51AA-44C1-8F27-BCB0773EA5A5}" dt="2021-07-28T09:18:02.492" v="794" actId="700"/>
          <ac:spMkLst>
            <pc:docMk/>
            <pc:sldMk cId="1025835056" sldId="330"/>
            <ac:spMk id="16" creationId="{01A60E83-0409-422F-AB6C-424528285670}"/>
          </ac:spMkLst>
        </pc:spChg>
        <pc:spChg chg="add mod ord">
          <ac:chgData name="Ulrike Stammann" userId="1a404d6114770cb5" providerId="LiveId" clId="{5BD3D71F-51AA-44C1-8F27-BCB0773EA5A5}" dt="2021-07-28T09:18:02.492" v="794" actId="700"/>
          <ac:spMkLst>
            <pc:docMk/>
            <pc:sldMk cId="1025835056" sldId="330"/>
            <ac:spMk id="17" creationId="{B924ACBF-73B6-486A-A271-5CD8A0A4CF8B}"/>
          </ac:spMkLst>
        </pc:spChg>
        <pc:spChg chg="add mod ord">
          <ac:chgData name="Ulrike Stammann" userId="1a404d6114770cb5" providerId="LiveId" clId="{5BD3D71F-51AA-44C1-8F27-BCB0773EA5A5}" dt="2021-07-28T09:18:02.492" v="794" actId="700"/>
          <ac:spMkLst>
            <pc:docMk/>
            <pc:sldMk cId="1025835056" sldId="330"/>
            <ac:spMk id="18" creationId="{CD6CA8FF-9A6F-476B-943B-45434C4FA5A7}"/>
          </ac:spMkLst>
        </pc:spChg>
        <pc:spChg chg="add mod ord">
          <ac:chgData name="Ulrike Stammann" userId="1a404d6114770cb5" providerId="LiveId" clId="{5BD3D71F-51AA-44C1-8F27-BCB0773EA5A5}" dt="2021-07-28T09:18:02.492" v="794" actId="700"/>
          <ac:spMkLst>
            <pc:docMk/>
            <pc:sldMk cId="1025835056" sldId="330"/>
            <ac:spMk id="19" creationId="{FC4605D4-157A-484C-98E3-3E5C81181126}"/>
          </ac:spMkLst>
        </pc:spChg>
      </pc:sldChg>
      <pc:sldChg chg="addSp delSp modSp new mod modClrScheme chgLayout">
        <pc:chgData name="Ulrike Stammann" userId="1a404d6114770cb5" providerId="LiveId" clId="{5BD3D71F-51AA-44C1-8F27-BCB0773EA5A5}" dt="2021-07-28T15:25:00.919" v="1331" actId="6264"/>
        <pc:sldMkLst>
          <pc:docMk/>
          <pc:sldMk cId="2075385227" sldId="330"/>
        </pc:sldMkLst>
        <pc:spChg chg="add del mod ord">
          <ac:chgData name="Ulrike Stammann" userId="1a404d6114770cb5" providerId="LiveId" clId="{5BD3D71F-51AA-44C1-8F27-BCB0773EA5A5}" dt="2021-07-28T15:25:00.919" v="1331" actId="6264"/>
          <ac:spMkLst>
            <pc:docMk/>
            <pc:sldMk cId="2075385227" sldId="330"/>
            <ac:spMk id="2" creationId="{1F2AEF5F-4413-450B-A482-1AB32B2ED657}"/>
          </ac:spMkLst>
        </pc:spChg>
        <pc:spChg chg="del mod ord">
          <ac:chgData name="Ulrike Stammann" userId="1a404d6114770cb5" providerId="LiveId" clId="{5BD3D71F-51AA-44C1-8F27-BCB0773EA5A5}" dt="2021-07-28T09:22:07.020" v="799" actId="700"/>
          <ac:spMkLst>
            <pc:docMk/>
            <pc:sldMk cId="2075385227" sldId="330"/>
            <ac:spMk id="2" creationId="{29AE3027-A459-43F1-B9BE-E5584097B76A}"/>
          </ac:spMkLst>
        </pc:spChg>
        <pc:spChg chg="del mod ord">
          <ac:chgData name="Ulrike Stammann" userId="1a404d6114770cb5" providerId="LiveId" clId="{5BD3D71F-51AA-44C1-8F27-BCB0773EA5A5}" dt="2021-07-28T09:22:07.020" v="799" actId="700"/>
          <ac:spMkLst>
            <pc:docMk/>
            <pc:sldMk cId="2075385227" sldId="330"/>
            <ac:spMk id="3" creationId="{A1F01EF9-903C-4E5C-8AB6-4BDC13F3B287}"/>
          </ac:spMkLst>
        </pc:spChg>
        <pc:spChg chg="add del mod ord">
          <ac:chgData name="Ulrike Stammann" userId="1a404d6114770cb5" providerId="LiveId" clId="{5BD3D71F-51AA-44C1-8F27-BCB0773EA5A5}" dt="2021-07-28T15:25:00.919" v="1331" actId="6264"/>
          <ac:spMkLst>
            <pc:docMk/>
            <pc:sldMk cId="2075385227" sldId="330"/>
            <ac:spMk id="3" creationId="{E58B4BAD-6403-4E1E-A113-7CB232C5AC7E}"/>
          </ac:spMkLst>
        </pc:spChg>
        <pc:spChg chg="del mod ord">
          <ac:chgData name="Ulrike Stammann" userId="1a404d6114770cb5" providerId="LiveId" clId="{5BD3D71F-51AA-44C1-8F27-BCB0773EA5A5}" dt="2021-07-28T09:22:07.020" v="799" actId="700"/>
          <ac:spMkLst>
            <pc:docMk/>
            <pc:sldMk cId="2075385227" sldId="330"/>
            <ac:spMk id="4" creationId="{25D128BF-72B7-4403-AE8F-2861A88D2B17}"/>
          </ac:spMkLst>
        </pc:spChg>
        <pc:spChg chg="add del mod ord">
          <ac:chgData name="Ulrike Stammann" userId="1a404d6114770cb5" providerId="LiveId" clId="{5BD3D71F-51AA-44C1-8F27-BCB0773EA5A5}" dt="2021-07-28T15:25:00.919" v="1331" actId="6264"/>
          <ac:spMkLst>
            <pc:docMk/>
            <pc:sldMk cId="2075385227" sldId="330"/>
            <ac:spMk id="4" creationId="{FB63DA34-57D9-4BEA-8E75-6B734D66002E}"/>
          </ac:spMkLst>
        </pc:spChg>
        <pc:spChg chg="add del mod ord">
          <ac:chgData name="Ulrike Stammann" userId="1a404d6114770cb5" providerId="LiveId" clId="{5BD3D71F-51AA-44C1-8F27-BCB0773EA5A5}" dt="2021-07-28T15:24:46.801" v="1330" actId="6264"/>
          <ac:spMkLst>
            <pc:docMk/>
            <pc:sldMk cId="2075385227" sldId="330"/>
            <ac:spMk id="5" creationId="{30F8B4AF-F885-4D01-AD26-96343AD1AED4}"/>
          </ac:spMkLst>
        </pc:spChg>
        <pc:spChg chg="add del mod ord">
          <ac:chgData name="Ulrike Stammann" userId="1a404d6114770cb5" providerId="LiveId" clId="{5BD3D71F-51AA-44C1-8F27-BCB0773EA5A5}" dt="2021-07-28T15:24:46.801" v="1330" actId="6264"/>
          <ac:spMkLst>
            <pc:docMk/>
            <pc:sldMk cId="2075385227" sldId="330"/>
            <ac:spMk id="6" creationId="{93DDAA4B-5FFD-4273-B091-198CBF59850B}"/>
          </ac:spMkLst>
        </pc:spChg>
        <pc:spChg chg="add del mod ord">
          <ac:chgData name="Ulrike Stammann" userId="1a404d6114770cb5" providerId="LiveId" clId="{5BD3D71F-51AA-44C1-8F27-BCB0773EA5A5}" dt="2021-07-28T15:24:46.801" v="1330" actId="6264"/>
          <ac:spMkLst>
            <pc:docMk/>
            <pc:sldMk cId="2075385227" sldId="330"/>
            <ac:spMk id="7" creationId="{34F311D3-990E-48AF-84A8-AAB3A2D4727C}"/>
          </ac:spMkLst>
        </pc:spChg>
        <pc:spChg chg="add del mod ord">
          <ac:chgData name="Ulrike Stammann" userId="1a404d6114770cb5" providerId="LiveId" clId="{5BD3D71F-51AA-44C1-8F27-BCB0773EA5A5}" dt="2021-07-28T15:24:46.801" v="1330" actId="6264"/>
          <ac:spMkLst>
            <pc:docMk/>
            <pc:sldMk cId="2075385227" sldId="330"/>
            <ac:spMk id="8" creationId="{EC40FB11-68A5-4BCE-AB05-D1DC478EF83C}"/>
          </ac:spMkLst>
        </pc:spChg>
        <pc:spChg chg="add del mod ord">
          <ac:chgData name="Ulrike Stammann" userId="1a404d6114770cb5" providerId="LiveId" clId="{5BD3D71F-51AA-44C1-8F27-BCB0773EA5A5}" dt="2021-07-28T15:25:00.919" v="1331" actId="6264"/>
          <ac:spMkLst>
            <pc:docMk/>
            <pc:sldMk cId="2075385227" sldId="330"/>
            <ac:spMk id="9" creationId="{49B7488E-F0C4-4527-8928-0516AF29ABB4}"/>
          </ac:spMkLst>
        </pc:spChg>
        <pc:spChg chg="add mod ord">
          <ac:chgData name="Ulrike Stammann" userId="1a404d6114770cb5" providerId="LiveId" clId="{5BD3D71F-51AA-44C1-8F27-BCB0773EA5A5}" dt="2021-07-28T15:25:00.919" v="1331" actId="6264"/>
          <ac:spMkLst>
            <pc:docMk/>
            <pc:sldMk cId="2075385227" sldId="330"/>
            <ac:spMk id="10" creationId="{12014467-0440-4393-8DFC-DBA810039FE7}"/>
          </ac:spMkLst>
        </pc:spChg>
        <pc:spChg chg="add mod ord">
          <ac:chgData name="Ulrike Stammann" userId="1a404d6114770cb5" providerId="LiveId" clId="{5BD3D71F-51AA-44C1-8F27-BCB0773EA5A5}" dt="2021-07-28T15:25:00.919" v="1331" actId="6264"/>
          <ac:spMkLst>
            <pc:docMk/>
            <pc:sldMk cId="2075385227" sldId="330"/>
            <ac:spMk id="11" creationId="{DCA00397-D554-4211-828C-6C16993272C8}"/>
          </ac:spMkLst>
        </pc:spChg>
        <pc:spChg chg="add mod ord">
          <ac:chgData name="Ulrike Stammann" userId="1a404d6114770cb5" providerId="LiveId" clId="{5BD3D71F-51AA-44C1-8F27-BCB0773EA5A5}" dt="2021-07-28T15:25:00.919" v="1331" actId="6264"/>
          <ac:spMkLst>
            <pc:docMk/>
            <pc:sldMk cId="2075385227" sldId="330"/>
            <ac:spMk id="12" creationId="{7BA2A871-5928-4AE6-B194-DC3514206954}"/>
          </ac:spMkLst>
        </pc:spChg>
        <pc:spChg chg="add mod ord">
          <ac:chgData name="Ulrike Stammann" userId="1a404d6114770cb5" providerId="LiveId" clId="{5BD3D71F-51AA-44C1-8F27-BCB0773EA5A5}" dt="2021-07-28T15:25:00.919" v="1331" actId="6264"/>
          <ac:spMkLst>
            <pc:docMk/>
            <pc:sldMk cId="2075385227" sldId="330"/>
            <ac:spMk id="13" creationId="{1C63BB33-4AA8-4A72-AEAA-A9656673C0A8}"/>
          </ac:spMkLst>
        </pc:spChg>
      </pc:sldChg>
      <pc:sldChg chg="addSp delSp modSp new del mod modClrScheme chgLayout">
        <pc:chgData name="Ulrike Stammann" userId="1a404d6114770cb5" providerId="LiveId" clId="{5BD3D71F-51AA-44C1-8F27-BCB0773EA5A5}" dt="2021-07-28T09:10:11.879" v="724" actId="47"/>
        <pc:sldMkLst>
          <pc:docMk/>
          <pc:sldMk cId="2377669171" sldId="330"/>
        </pc:sldMkLst>
        <pc:spChg chg="del">
          <ac:chgData name="Ulrike Stammann" userId="1a404d6114770cb5" providerId="LiveId" clId="{5BD3D71F-51AA-44C1-8F27-BCB0773EA5A5}" dt="2021-07-28T08:45:16.316" v="334" actId="931"/>
          <ac:spMkLst>
            <pc:docMk/>
            <pc:sldMk cId="2377669171" sldId="330"/>
            <ac:spMk id="2" creationId="{CFE197FA-8988-4E48-8042-3027500BF7F5}"/>
          </ac:spMkLst>
        </pc:spChg>
        <pc:spChg chg="add del mod ord">
          <ac:chgData name="Ulrike Stammann" userId="1a404d6114770cb5" providerId="LiveId" clId="{5BD3D71F-51AA-44C1-8F27-BCB0773EA5A5}" dt="2021-07-28T08:46:44.678" v="358" actId="6264"/>
          <ac:spMkLst>
            <pc:docMk/>
            <pc:sldMk cId="2377669171" sldId="330"/>
            <ac:spMk id="3" creationId="{682FC8BB-7890-469D-9A65-D9917C5C3FE4}"/>
          </ac:spMkLst>
        </pc:spChg>
        <pc:spChg chg="add del">
          <ac:chgData name="Ulrike Stammann" userId="1a404d6114770cb5" providerId="LiveId" clId="{5BD3D71F-51AA-44C1-8F27-BCB0773EA5A5}" dt="2021-07-28T08:46:44.678" v="358" actId="6264"/>
          <ac:spMkLst>
            <pc:docMk/>
            <pc:sldMk cId="2377669171" sldId="330"/>
            <ac:spMk id="4" creationId="{A66E00B0-B70A-4D76-82A8-D46143EADCAC}"/>
          </ac:spMkLst>
        </pc:spChg>
        <pc:spChg chg="add del mod ord">
          <ac:chgData name="Ulrike Stammann" userId="1a404d6114770cb5" providerId="LiveId" clId="{5BD3D71F-51AA-44C1-8F27-BCB0773EA5A5}" dt="2021-07-28T08:46:26.990" v="354" actId="21"/>
          <ac:spMkLst>
            <pc:docMk/>
            <pc:sldMk cId="2377669171" sldId="330"/>
            <ac:spMk id="5" creationId="{2AC03104-73A4-4705-9383-31C14E709464}"/>
          </ac:spMkLst>
        </pc:spChg>
        <pc:spChg chg="add del mod ord">
          <ac:chgData name="Ulrike Stammann" userId="1a404d6114770cb5" providerId="LiveId" clId="{5BD3D71F-51AA-44C1-8F27-BCB0773EA5A5}" dt="2021-07-28T08:46:26.990" v="354" actId="21"/>
          <ac:spMkLst>
            <pc:docMk/>
            <pc:sldMk cId="2377669171" sldId="330"/>
            <ac:spMk id="6" creationId="{756BA425-3AA5-4D5B-831D-4DF5A87F25C1}"/>
          </ac:spMkLst>
        </pc:spChg>
        <pc:spChg chg="add del mod">
          <ac:chgData name="Ulrike Stammann" userId="1a404d6114770cb5" providerId="LiveId" clId="{5BD3D71F-51AA-44C1-8F27-BCB0773EA5A5}" dt="2021-07-28T08:46:44.678" v="358" actId="6264"/>
          <ac:spMkLst>
            <pc:docMk/>
            <pc:sldMk cId="2377669171" sldId="330"/>
            <ac:spMk id="10" creationId="{6700CDA5-2B49-4DD2-BB8D-17D4A3D2A5AF}"/>
          </ac:spMkLst>
        </pc:spChg>
        <pc:spChg chg="add del mod ord">
          <ac:chgData name="Ulrike Stammann" userId="1a404d6114770cb5" providerId="LiveId" clId="{5BD3D71F-51AA-44C1-8F27-BCB0773EA5A5}" dt="2021-07-28T08:45:35.713" v="339" actId="700"/>
          <ac:spMkLst>
            <pc:docMk/>
            <pc:sldMk cId="2377669171" sldId="330"/>
            <ac:spMk id="11" creationId="{BB1E67FC-18D9-42ED-B4AB-5B850711A3BC}"/>
          </ac:spMkLst>
        </pc:spChg>
        <pc:spChg chg="add del mod ord">
          <ac:chgData name="Ulrike Stammann" userId="1a404d6114770cb5" providerId="LiveId" clId="{5BD3D71F-51AA-44C1-8F27-BCB0773EA5A5}" dt="2021-07-28T08:46:15.135" v="351" actId="6264"/>
          <ac:spMkLst>
            <pc:docMk/>
            <pc:sldMk cId="2377669171" sldId="330"/>
            <ac:spMk id="12" creationId="{7371E1E8-6CC5-44EE-9DD5-6EB044EA56A0}"/>
          </ac:spMkLst>
        </pc:spChg>
        <pc:spChg chg="add del mod ord">
          <ac:chgData name="Ulrike Stammann" userId="1a404d6114770cb5" providerId="LiveId" clId="{5BD3D71F-51AA-44C1-8F27-BCB0773EA5A5}" dt="2021-07-28T08:46:15.135" v="351" actId="6264"/>
          <ac:spMkLst>
            <pc:docMk/>
            <pc:sldMk cId="2377669171" sldId="330"/>
            <ac:spMk id="13" creationId="{7611F818-36E8-4547-B1F6-B3F6F8CC7975}"/>
          </ac:spMkLst>
        </pc:spChg>
        <pc:spChg chg="add del mod ord">
          <ac:chgData name="Ulrike Stammann" userId="1a404d6114770cb5" providerId="LiveId" clId="{5BD3D71F-51AA-44C1-8F27-BCB0773EA5A5}" dt="2021-07-28T08:46:15.135" v="351" actId="6264"/>
          <ac:spMkLst>
            <pc:docMk/>
            <pc:sldMk cId="2377669171" sldId="330"/>
            <ac:spMk id="14" creationId="{60A25907-2C18-496A-A020-0E92424389D0}"/>
          </ac:spMkLst>
        </pc:spChg>
        <pc:spChg chg="add del mod ord">
          <ac:chgData name="Ulrike Stammann" userId="1a404d6114770cb5" providerId="LiveId" clId="{5BD3D71F-51AA-44C1-8F27-BCB0773EA5A5}" dt="2021-07-28T08:46:14.557" v="350" actId="6264"/>
          <ac:spMkLst>
            <pc:docMk/>
            <pc:sldMk cId="2377669171" sldId="330"/>
            <ac:spMk id="15" creationId="{791E2098-F128-4F20-BBD9-E4BAECD97A16}"/>
          </ac:spMkLst>
        </pc:spChg>
        <pc:spChg chg="add del mod ord">
          <ac:chgData name="Ulrike Stammann" userId="1a404d6114770cb5" providerId="LiveId" clId="{5BD3D71F-51AA-44C1-8F27-BCB0773EA5A5}" dt="2021-07-28T08:46:14.557" v="350" actId="6264"/>
          <ac:spMkLst>
            <pc:docMk/>
            <pc:sldMk cId="2377669171" sldId="330"/>
            <ac:spMk id="16" creationId="{89EBFB93-2CA9-446D-8130-0D33EEE575B1}"/>
          </ac:spMkLst>
        </pc:spChg>
        <pc:spChg chg="add del mod ord">
          <ac:chgData name="Ulrike Stammann" userId="1a404d6114770cb5" providerId="LiveId" clId="{5BD3D71F-51AA-44C1-8F27-BCB0773EA5A5}" dt="2021-07-28T08:46:14.557" v="350" actId="6264"/>
          <ac:spMkLst>
            <pc:docMk/>
            <pc:sldMk cId="2377669171" sldId="330"/>
            <ac:spMk id="17" creationId="{A42CEC31-F69E-4A46-87FE-4D21E14317FC}"/>
          </ac:spMkLst>
        </pc:spChg>
        <pc:spChg chg="add del mod ord">
          <ac:chgData name="Ulrike Stammann" userId="1a404d6114770cb5" providerId="LiveId" clId="{5BD3D71F-51AA-44C1-8F27-BCB0773EA5A5}" dt="2021-07-28T08:46:14.044" v="349" actId="700"/>
          <ac:spMkLst>
            <pc:docMk/>
            <pc:sldMk cId="2377669171" sldId="330"/>
            <ac:spMk id="18" creationId="{9EF30E39-B9B8-4F75-9600-793EB5B49D62}"/>
          </ac:spMkLst>
        </pc:spChg>
        <pc:spChg chg="add del mod ord">
          <ac:chgData name="Ulrike Stammann" userId="1a404d6114770cb5" providerId="LiveId" clId="{5BD3D71F-51AA-44C1-8F27-BCB0773EA5A5}" dt="2021-07-28T08:46:13.468" v="348" actId="700"/>
          <ac:spMkLst>
            <pc:docMk/>
            <pc:sldMk cId="2377669171" sldId="330"/>
            <ac:spMk id="19" creationId="{7F8DB1F4-0988-4648-867F-3A9E5A9BB5CB}"/>
          </ac:spMkLst>
        </pc:spChg>
        <pc:spChg chg="add del mod ord">
          <ac:chgData name="Ulrike Stammann" userId="1a404d6114770cb5" providerId="LiveId" clId="{5BD3D71F-51AA-44C1-8F27-BCB0773EA5A5}" dt="2021-07-28T08:46:13.468" v="348" actId="700"/>
          <ac:spMkLst>
            <pc:docMk/>
            <pc:sldMk cId="2377669171" sldId="330"/>
            <ac:spMk id="20" creationId="{488186CA-ACF8-4E03-AAC1-DB2D27B58499}"/>
          </ac:spMkLst>
        </pc:spChg>
        <pc:spChg chg="add del mod ord">
          <ac:chgData name="Ulrike Stammann" userId="1a404d6114770cb5" providerId="LiveId" clId="{5BD3D71F-51AA-44C1-8F27-BCB0773EA5A5}" dt="2021-07-28T08:46:13.468" v="348" actId="700"/>
          <ac:spMkLst>
            <pc:docMk/>
            <pc:sldMk cId="2377669171" sldId="330"/>
            <ac:spMk id="21" creationId="{88FEFAF5-2C4F-4697-AC19-5F50263D89A1}"/>
          </ac:spMkLst>
        </pc:spChg>
        <pc:spChg chg="add del mod ord">
          <ac:chgData name="Ulrike Stammann" userId="1a404d6114770cb5" providerId="LiveId" clId="{5BD3D71F-51AA-44C1-8F27-BCB0773EA5A5}" dt="2021-07-28T08:46:12.983" v="347" actId="6264"/>
          <ac:spMkLst>
            <pc:docMk/>
            <pc:sldMk cId="2377669171" sldId="330"/>
            <ac:spMk id="22" creationId="{C2800EBF-0614-4509-BDF3-0F3C5DAF2E19}"/>
          </ac:spMkLst>
        </pc:spChg>
        <pc:spChg chg="add del mod ord">
          <ac:chgData name="Ulrike Stammann" userId="1a404d6114770cb5" providerId="LiveId" clId="{5BD3D71F-51AA-44C1-8F27-BCB0773EA5A5}" dt="2021-07-28T08:46:12.983" v="347" actId="6264"/>
          <ac:spMkLst>
            <pc:docMk/>
            <pc:sldMk cId="2377669171" sldId="330"/>
            <ac:spMk id="23" creationId="{71A35DA2-C304-44D2-8E98-929E203C217D}"/>
          </ac:spMkLst>
        </pc:spChg>
        <pc:spChg chg="add del mod ord">
          <ac:chgData name="Ulrike Stammann" userId="1a404d6114770cb5" providerId="LiveId" clId="{5BD3D71F-51AA-44C1-8F27-BCB0773EA5A5}" dt="2021-07-28T08:46:12.983" v="347" actId="6264"/>
          <ac:spMkLst>
            <pc:docMk/>
            <pc:sldMk cId="2377669171" sldId="330"/>
            <ac:spMk id="24" creationId="{0439ED80-BE7D-488E-A1D7-FFC04407585D}"/>
          </ac:spMkLst>
        </pc:spChg>
        <pc:spChg chg="add del mod ord">
          <ac:chgData name="Ulrike Stammann" userId="1a404d6114770cb5" providerId="LiveId" clId="{5BD3D71F-51AA-44C1-8F27-BCB0773EA5A5}" dt="2021-07-28T08:46:45.797" v="359" actId="6264"/>
          <ac:spMkLst>
            <pc:docMk/>
            <pc:sldMk cId="2377669171" sldId="330"/>
            <ac:spMk id="25" creationId="{A681DAAA-35F3-4B17-B7C6-BFB96694C60F}"/>
          </ac:spMkLst>
        </pc:spChg>
        <pc:spChg chg="add del mod ord">
          <ac:chgData name="Ulrike Stammann" userId="1a404d6114770cb5" providerId="LiveId" clId="{5BD3D71F-51AA-44C1-8F27-BCB0773EA5A5}" dt="2021-07-28T08:46:45.797" v="359" actId="6264"/>
          <ac:spMkLst>
            <pc:docMk/>
            <pc:sldMk cId="2377669171" sldId="330"/>
            <ac:spMk id="26" creationId="{0F8C71CF-C7CF-4C0C-A873-34AE499A1BC2}"/>
          </ac:spMkLst>
        </pc:spChg>
        <pc:spChg chg="add del mod ord">
          <ac:chgData name="Ulrike Stammann" userId="1a404d6114770cb5" providerId="LiveId" clId="{5BD3D71F-51AA-44C1-8F27-BCB0773EA5A5}" dt="2021-07-28T08:46:45.797" v="359" actId="6264"/>
          <ac:spMkLst>
            <pc:docMk/>
            <pc:sldMk cId="2377669171" sldId="330"/>
            <ac:spMk id="27" creationId="{81154328-41FD-4F3C-A349-71F5C30BF416}"/>
          </ac:spMkLst>
        </pc:spChg>
        <pc:spChg chg="add del mod ord">
          <ac:chgData name="Ulrike Stammann" userId="1a404d6114770cb5" providerId="LiveId" clId="{5BD3D71F-51AA-44C1-8F27-BCB0773EA5A5}" dt="2021-07-28T08:46:49.626" v="361" actId="6264"/>
          <ac:spMkLst>
            <pc:docMk/>
            <pc:sldMk cId="2377669171" sldId="330"/>
            <ac:spMk id="28" creationId="{D9653D54-A2E0-45AA-84D7-943B88929DAB}"/>
          </ac:spMkLst>
        </pc:spChg>
        <pc:spChg chg="add del mod ord">
          <ac:chgData name="Ulrike Stammann" userId="1a404d6114770cb5" providerId="LiveId" clId="{5BD3D71F-51AA-44C1-8F27-BCB0773EA5A5}" dt="2021-07-28T08:46:49.626" v="361" actId="6264"/>
          <ac:spMkLst>
            <pc:docMk/>
            <pc:sldMk cId="2377669171" sldId="330"/>
            <ac:spMk id="29" creationId="{D741FA4F-51A0-4F80-B083-84492868DBAD}"/>
          </ac:spMkLst>
        </pc:spChg>
        <pc:spChg chg="add del mod ord">
          <ac:chgData name="Ulrike Stammann" userId="1a404d6114770cb5" providerId="LiveId" clId="{5BD3D71F-51AA-44C1-8F27-BCB0773EA5A5}" dt="2021-07-28T08:46:49.626" v="361" actId="6264"/>
          <ac:spMkLst>
            <pc:docMk/>
            <pc:sldMk cId="2377669171" sldId="330"/>
            <ac:spMk id="30" creationId="{57945EB2-52DF-4B63-A16C-60643C3438B0}"/>
          </ac:spMkLst>
        </pc:spChg>
        <pc:spChg chg="add del mod ord">
          <ac:chgData name="Ulrike Stammann" userId="1a404d6114770cb5" providerId="LiveId" clId="{5BD3D71F-51AA-44C1-8F27-BCB0773EA5A5}" dt="2021-07-28T08:58:36.112" v="443" actId="478"/>
          <ac:spMkLst>
            <pc:docMk/>
            <pc:sldMk cId="2377669171" sldId="330"/>
            <ac:spMk id="31" creationId="{7C94221E-F31F-4127-8F43-428FC1EC0C1A}"/>
          </ac:spMkLst>
        </pc:spChg>
        <pc:spChg chg="add del mod ord">
          <ac:chgData name="Ulrike Stammann" userId="1a404d6114770cb5" providerId="LiveId" clId="{5BD3D71F-51AA-44C1-8F27-BCB0773EA5A5}" dt="2021-07-28T08:58:39.906" v="444" actId="478"/>
          <ac:spMkLst>
            <pc:docMk/>
            <pc:sldMk cId="2377669171" sldId="330"/>
            <ac:spMk id="32" creationId="{DD5FBF47-EF5F-4F31-AFD7-545D96139DC1}"/>
          </ac:spMkLst>
        </pc:spChg>
        <pc:spChg chg="add del mod">
          <ac:chgData name="Ulrike Stammann" userId="1a404d6114770cb5" providerId="LiveId" clId="{5BD3D71F-51AA-44C1-8F27-BCB0773EA5A5}" dt="2021-07-28T08:46:49.626" v="361" actId="6264"/>
          <ac:spMkLst>
            <pc:docMk/>
            <pc:sldMk cId="2377669171" sldId="330"/>
            <ac:spMk id="33" creationId="{F59E51ED-6CEF-4F3E-BF22-27267C84ED21}"/>
          </ac:spMkLst>
        </pc:spChg>
        <pc:spChg chg="add del mod">
          <ac:chgData name="Ulrike Stammann" userId="1a404d6114770cb5" providerId="LiveId" clId="{5BD3D71F-51AA-44C1-8F27-BCB0773EA5A5}" dt="2021-07-28T08:46:49.626" v="361" actId="6264"/>
          <ac:spMkLst>
            <pc:docMk/>
            <pc:sldMk cId="2377669171" sldId="330"/>
            <ac:spMk id="34" creationId="{65B1E074-8936-48A7-AC6B-251C6928E20D}"/>
          </ac:spMkLst>
        </pc:spChg>
        <pc:spChg chg="add del mod ord">
          <ac:chgData name="Ulrike Stammann" userId="1a404d6114770cb5" providerId="LiveId" clId="{5BD3D71F-51AA-44C1-8F27-BCB0773EA5A5}" dt="2021-07-28T08:52:11.735" v="369" actId="700"/>
          <ac:spMkLst>
            <pc:docMk/>
            <pc:sldMk cId="2377669171" sldId="330"/>
            <ac:spMk id="35" creationId="{2BC10C4A-1F42-478A-86DD-93ECDCC740BF}"/>
          </ac:spMkLst>
        </pc:spChg>
        <pc:spChg chg="add del mod ord">
          <ac:chgData name="Ulrike Stammann" userId="1a404d6114770cb5" providerId="LiveId" clId="{5BD3D71F-51AA-44C1-8F27-BCB0773EA5A5}" dt="2021-07-28T08:52:11.735" v="369" actId="700"/>
          <ac:spMkLst>
            <pc:docMk/>
            <pc:sldMk cId="2377669171" sldId="330"/>
            <ac:spMk id="36" creationId="{BB374AC9-90FA-474E-8411-9A3665FB3FA7}"/>
          </ac:spMkLst>
        </pc:spChg>
        <pc:spChg chg="add del mod ord">
          <ac:chgData name="Ulrike Stammann" userId="1a404d6114770cb5" providerId="LiveId" clId="{5BD3D71F-51AA-44C1-8F27-BCB0773EA5A5}" dt="2021-07-28T08:52:11.735" v="369" actId="700"/>
          <ac:spMkLst>
            <pc:docMk/>
            <pc:sldMk cId="2377669171" sldId="330"/>
            <ac:spMk id="37" creationId="{8F1BE201-66CB-4E86-A4A0-BF4DB247288B}"/>
          </ac:spMkLst>
        </pc:spChg>
        <pc:spChg chg="add del mod ord">
          <ac:chgData name="Ulrike Stammann" userId="1a404d6114770cb5" providerId="LiveId" clId="{5BD3D71F-51AA-44C1-8F27-BCB0773EA5A5}" dt="2021-07-28T08:52:21.007" v="370" actId="700"/>
          <ac:spMkLst>
            <pc:docMk/>
            <pc:sldMk cId="2377669171" sldId="330"/>
            <ac:spMk id="38" creationId="{511F6F50-77DE-45E7-BB3B-6612BFF22A95}"/>
          </ac:spMkLst>
        </pc:spChg>
        <pc:spChg chg="add del mod ord">
          <ac:chgData name="Ulrike Stammann" userId="1a404d6114770cb5" providerId="LiveId" clId="{5BD3D71F-51AA-44C1-8F27-BCB0773EA5A5}" dt="2021-07-28T08:52:24.412" v="371" actId="700"/>
          <ac:spMkLst>
            <pc:docMk/>
            <pc:sldMk cId="2377669171" sldId="330"/>
            <ac:spMk id="39" creationId="{BC291D6C-4D1C-486E-9B2E-BAFFC68E0CB4}"/>
          </ac:spMkLst>
        </pc:spChg>
        <pc:spChg chg="add del mod ord">
          <ac:chgData name="Ulrike Stammann" userId="1a404d6114770cb5" providerId="LiveId" clId="{5BD3D71F-51AA-44C1-8F27-BCB0773EA5A5}" dt="2021-07-28T08:52:31.675" v="372" actId="700"/>
          <ac:spMkLst>
            <pc:docMk/>
            <pc:sldMk cId="2377669171" sldId="330"/>
            <ac:spMk id="40" creationId="{58F47EE4-A2DB-40E9-BBB4-50E826122C29}"/>
          </ac:spMkLst>
        </pc:spChg>
        <pc:spChg chg="add del mod ord">
          <ac:chgData name="Ulrike Stammann" userId="1a404d6114770cb5" providerId="LiveId" clId="{5BD3D71F-51AA-44C1-8F27-BCB0773EA5A5}" dt="2021-07-28T08:54:57.907" v="436" actId="700"/>
          <ac:spMkLst>
            <pc:docMk/>
            <pc:sldMk cId="2377669171" sldId="330"/>
            <ac:spMk id="41" creationId="{687E2AFA-BDF8-4E39-B9C5-20ED15F59AA8}"/>
          </ac:spMkLst>
        </pc:spChg>
        <pc:spChg chg="add del mod ord">
          <ac:chgData name="Ulrike Stammann" userId="1a404d6114770cb5" providerId="LiveId" clId="{5BD3D71F-51AA-44C1-8F27-BCB0773EA5A5}" dt="2021-07-28T08:54:57.907" v="436" actId="700"/>
          <ac:spMkLst>
            <pc:docMk/>
            <pc:sldMk cId="2377669171" sldId="330"/>
            <ac:spMk id="42" creationId="{8F4C9F77-806C-44F6-B279-D7873751775C}"/>
          </ac:spMkLst>
        </pc:spChg>
        <pc:spChg chg="add del mod ord">
          <ac:chgData name="Ulrike Stammann" userId="1a404d6114770cb5" providerId="LiveId" clId="{5BD3D71F-51AA-44C1-8F27-BCB0773EA5A5}" dt="2021-07-28T08:54:57.907" v="436" actId="700"/>
          <ac:spMkLst>
            <pc:docMk/>
            <pc:sldMk cId="2377669171" sldId="330"/>
            <ac:spMk id="43" creationId="{26908927-83C0-46AE-BE6A-2B1443E0A74E}"/>
          </ac:spMkLst>
        </pc:spChg>
        <pc:spChg chg="add del mod ord">
          <ac:chgData name="Ulrike Stammann" userId="1a404d6114770cb5" providerId="LiveId" clId="{5BD3D71F-51AA-44C1-8F27-BCB0773EA5A5}" dt="2021-07-28T08:55:01.044" v="437" actId="6264"/>
          <ac:spMkLst>
            <pc:docMk/>
            <pc:sldMk cId="2377669171" sldId="330"/>
            <ac:spMk id="44" creationId="{036CAE31-E60D-4758-A79C-5D4F0CC89D0A}"/>
          </ac:spMkLst>
        </pc:spChg>
        <pc:spChg chg="add del mod ord">
          <ac:chgData name="Ulrike Stammann" userId="1a404d6114770cb5" providerId="LiveId" clId="{5BD3D71F-51AA-44C1-8F27-BCB0773EA5A5}" dt="2021-07-28T08:55:01.741" v="438" actId="6264"/>
          <ac:spMkLst>
            <pc:docMk/>
            <pc:sldMk cId="2377669171" sldId="330"/>
            <ac:spMk id="45" creationId="{57EFA047-5190-402E-BC84-EBAD6CF6D33C}"/>
          </ac:spMkLst>
        </pc:spChg>
        <pc:spChg chg="add del mod ord">
          <ac:chgData name="Ulrike Stammann" userId="1a404d6114770cb5" providerId="LiveId" clId="{5BD3D71F-51AA-44C1-8F27-BCB0773EA5A5}" dt="2021-07-28T08:55:01.973" v="439" actId="6264"/>
          <ac:spMkLst>
            <pc:docMk/>
            <pc:sldMk cId="2377669171" sldId="330"/>
            <ac:spMk id="46" creationId="{3A907919-2C98-4CE8-8ADF-047DE071C8BA}"/>
          </ac:spMkLst>
        </pc:spChg>
        <pc:spChg chg="add del mod ord">
          <ac:chgData name="Ulrike Stammann" userId="1a404d6114770cb5" providerId="LiveId" clId="{5BD3D71F-51AA-44C1-8F27-BCB0773EA5A5}" dt="2021-07-28T08:55:09.125" v="440" actId="700"/>
          <ac:spMkLst>
            <pc:docMk/>
            <pc:sldMk cId="2377669171" sldId="330"/>
            <ac:spMk id="47" creationId="{48BDF411-7C46-4F54-80A8-616FD271CABB}"/>
          </ac:spMkLst>
        </pc:spChg>
        <pc:spChg chg="add del mod ord">
          <ac:chgData name="Ulrike Stammann" userId="1a404d6114770cb5" providerId="LiveId" clId="{5BD3D71F-51AA-44C1-8F27-BCB0773EA5A5}" dt="2021-07-28T08:57:48.300" v="441" actId="6264"/>
          <ac:spMkLst>
            <pc:docMk/>
            <pc:sldMk cId="2377669171" sldId="330"/>
            <ac:spMk id="48" creationId="{B658C360-1483-4DD8-81FC-B39EC748A129}"/>
          </ac:spMkLst>
        </pc:spChg>
        <pc:spChg chg="add del mod ord">
          <ac:chgData name="Ulrike Stammann" userId="1a404d6114770cb5" providerId="LiveId" clId="{5BD3D71F-51AA-44C1-8F27-BCB0773EA5A5}" dt="2021-07-28T08:57:48.300" v="441" actId="6264"/>
          <ac:spMkLst>
            <pc:docMk/>
            <pc:sldMk cId="2377669171" sldId="330"/>
            <ac:spMk id="49" creationId="{528768B4-EB1A-457D-A43C-4BE472A324B7}"/>
          </ac:spMkLst>
        </pc:spChg>
        <pc:spChg chg="add del mod ord">
          <ac:chgData name="Ulrike Stammann" userId="1a404d6114770cb5" providerId="LiveId" clId="{5BD3D71F-51AA-44C1-8F27-BCB0773EA5A5}" dt="2021-07-28T08:57:48.300" v="441" actId="6264"/>
          <ac:spMkLst>
            <pc:docMk/>
            <pc:sldMk cId="2377669171" sldId="330"/>
            <ac:spMk id="50" creationId="{61A3B0B4-B2EF-467B-BE72-6F13D29F33E1}"/>
          </ac:spMkLst>
        </pc:spChg>
        <pc:spChg chg="add del mod">
          <ac:chgData name="Ulrike Stammann" userId="1a404d6114770cb5" providerId="LiveId" clId="{5BD3D71F-51AA-44C1-8F27-BCB0773EA5A5}" dt="2021-07-28T08:57:48.300" v="441" actId="6264"/>
          <ac:spMkLst>
            <pc:docMk/>
            <pc:sldMk cId="2377669171" sldId="330"/>
            <ac:spMk id="51" creationId="{CEB5EBA2-4B64-4F66-8DCE-129A7C80A03A}"/>
          </ac:spMkLst>
        </pc:spChg>
        <pc:spChg chg="add del mod">
          <ac:chgData name="Ulrike Stammann" userId="1a404d6114770cb5" providerId="LiveId" clId="{5BD3D71F-51AA-44C1-8F27-BCB0773EA5A5}" dt="2021-07-28T08:57:48.300" v="441" actId="6264"/>
          <ac:spMkLst>
            <pc:docMk/>
            <pc:sldMk cId="2377669171" sldId="330"/>
            <ac:spMk id="52" creationId="{A96BB575-00EF-4C88-9AD8-F51D7005484D}"/>
          </ac:spMkLst>
        </pc:spChg>
        <pc:spChg chg="add del mod ord">
          <ac:chgData name="Ulrike Stammann" userId="1a404d6114770cb5" providerId="LiveId" clId="{5BD3D71F-51AA-44C1-8F27-BCB0773EA5A5}" dt="2021-07-28T08:58:28.612" v="442" actId="700"/>
          <ac:spMkLst>
            <pc:docMk/>
            <pc:sldMk cId="2377669171" sldId="330"/>
            <ac:spMk id="53" creationId="{A420BB80-FA0B-43EA-A3B1-117F0C055A47}"/>
          </ac:spMkLst>
        </pc:spChg>
        <pc:spChg chg="add del mod ord">
          <ac:chgData name="Ulrike Stammann" userId="1a404d6114770cb5" providerId="LiveId" clId="{5BD3D71F-51AA-44C1-8F27-BCB0773EA5A5}" dt="2021-07-28T08:58:28.612" v="442" actId="700"/>
          <ac:spMkLst>
            <pc:docMk/>
            <pc:sldMk cId="2377669171" sldId="330"/>
            <ac:spMk id="54" creationId="{2B89F5A5-AA19-4624-8FB6-0B760B7F507A}"/>
          </ac:spMkLst>
        </pc:spChg>
        <pc:spChg chg="add del mod ord">
          <ac:chgData name="Ulrike Stammann" userId="1a404d6114770cb5" providerId="LiveId" clId="{5BD3D71F-51AA-44C1-8F27-BCB0773EA5A5}" dt="2021-07-28T08:58:28.612" v="442" actId="700"/>
          <ac:spMkLst>
            <pc:docMk/>
            <pc:sldMk cId="2377669171" sldId="330"/>
            <ac:spMk id="55" creationId="{24320356-C5E0-4351-8E90-9174D469740C}"/>
          </ac:spMkLst>
        </pc:spChg>
        <pc:spChg chg="add del mod ord">
          <ac:chgData name="Ulrike Stammann" userId="1a404d6114770cb5" providerId="LiveId" clId="{5BD3D71F-51AA-44C1-8F27-BCB0773EA5A5}" dt="2021-07-28T08:58:46.388" v="445" actId="700"/>
          <ac:spMkLst>
            <pc:docMk/>
            <pc:sldMk cId="2377669171" sldId="330"/>
            <ac:spMk id="56" creationId="{944407EF-4CE3-4E9F-B28D-083780F30423}"/>
          </ac:spMkLst>
        </pc:spChg>
        <pc:spChg chg="add del mod ord">
          <ac:chgData name="Ulrike Stammann" userId="1a404d6114770cb5" providerId="LiveId" clId="{5BD3D71F-51AA-44C1-8F27-BCB0773EA5A5}" dt="2021-07-28T08:58:48.163" v="446" actId="6264"/>
          <ac:spMkLst>
            <pc:docMk/>
            <pc:sldMk cId="2377669171" sldId="330"/>
            <ac:spMk id="57" creationId="{8F942BB2-27F9-4251-8242-A960BC6295E9}"/>
          </ac:spMkLst>
        </pc:spChg>
        <pc:spChg chg="add del mod ord">
          <ac:chgData name="Ulrike Stammann" userId="1a404d6114770cb5" providerId="LiveId" clId="{5BD3D71F-51AA-44C1-8F27-BCB0773EA5A5}" dt="2021-07-28T08:58:52.169" v="447" actId="700"/>
          <ac:spMkLst>
            <pc:docMk/>
            <pc:sldMk cId="2377669171" sldId="330"/>
            <ac:spMk id="58" creationId="{0B160652-8C54-4C66-8BA5-A35343D0D973}"/>
          </ac:spMkLst>
        </pc:spChg>
        <pc:spChg chg="add del mod ord">
          <ac:chgData name="Ulrike Stammann" userId="1a404d6114770cb5" providerId="LiveId" clId="{5BD3D71F-51AA-44C1-8F27-BCB0773EA5A5}" dt="2021-07-28T08:58:53.789" v="448" actId="6264"/>
          <ac:spMkLst>
            <pc:docMk/>
            <pc:sldMk cId="2377669171" sldId="330"/>
            <ac:spMk id="59" creationId="{FD80035C-1279-4BD1-B792-662901833BC2}"/>
          </ac:spMkLst>
        </pc:spChg>
        <pc:spChg chg="add del mod ord">
          <ac:chgData name="Ulrike Stammann" userId="1a404d6114770cb5" providerId="LiveId" clId="{5BD3D71F-51AA-44C1-8F27-BCB0773EA5A5}" dt="2021-07-28T08:58:53.789" v="448" actId="6264"/>
          <ac:spMkLst>
            <pc:docMk/>
            <pc:sldMk cId="2377669171" sldId="330"/>
            <ac:spMk id="60" creationId="{DB5E4D11-7539-4E11-BB81-DB314902E38F}"/>
          </ac:spMkLst>
        </pc:spChg>
        <pc:spChg chg="add del mod ord">
          <ac:chgData name="Ulrike Stammann" userId="1a404d6114770cb5" providerId="LiveId" clId="{5BD3D71F-51AA-44C1-8F27-BCB0773EA5A5}" dt="2021-07-28T08:58:53.789" v="448" actId="6264"/>
          <ac:spMkLst>
            <pc:docMk/>
            <pc:sldMk cId="2377669171" sldId="330"/>
            <ac:spMk id="61" creationId="{4E9617DD-37C4-4E56-A855-77D79381EA8B}"/>
          </ac:spMkLst>
        </pc:spChg>
        <pc:spChg chg="add del mod ord">
          <ac:chgData name="Ulrike Stammann" userId="1a404d6114770cb5" providerId="LiveId" clId="{5BD3D71F-51AA-44C1-8F27-BCB0773EA5A5}" dt="2021-07-28T08:58:54.474" v="449" actId="6264"/>
          <ac:spMkLst>
            <pc:docMk/>
            <pc:sldMk cId="2377669171" sldId="330"/>
            <ac:spMk id="62" creationId="{B5BBFB0F-F7D1-45B8-8CCA-709B0294D608}"/>
          </ac:spMkLst>
        </pc:spChg>
        <pc:spChg chg="add del mod ord">
          <ac:chgData name="Ulrike Stammann" userId="1a404d6114770cb5" providerId="LiveId" clId="{5BD3D71F-51AA-44C1-8F27-BCB0773EA5A5}" dt="2021-07-28T08:58:54.474" v="449" actId="6264"/>
          <ac:spMkLst>
            <pc:docMk/>
            <pc:sldMk cId="2377669171" sldId="330"/>
            <ac:spMk id="63" creationId="{81F46E5F-7E7F-4B32-B86E-32D4C9FE723E}"/>
          </ac:spMkLst>
        </pc:spChg>
        <pc:spChg chg="add del mod ord">
          <ac:chgData name="Ulrike Stammann" userId="1a404d6114770cb5" providerId="LiveId" clId="{5BD3D71F-51AA-44C1-8F27-BCB0773EA5A5}" dt="2021-07-28T08:58:54.474" v="449" actId="6264"/>
          <ac:spMkLst>
            <pc:docMk/>
            <pc:sldMk cId="2377669171" sldId="330"/>
            <ac:spMk id="64" creationId="{D75E6C2B-E3C8-4505-8D68-30F41B49D5A0}"/>
          </ac:spMkLst>
        </pc:spChg>
        <pc:spChg chg="add del mod ord">
          <ac:chgData name="Ulrike Stammann" userId="1a404d6114770cb5" providerId="LiveId" clId="{5BD3D71F-51AA-44C1-8F27-BCB0773EA5A5}" dt="2021-07-28T08:58:54.753" v="450" actId="6264"/>
          <ac:spMkLst>
            <pc:docMk/>
            <pc:sldMk cId="2377669171" sldId="330"/>
            <ac:spMk id="65" creationId="{ECB5539C-EDE9-47FC-8276-B1B33C548749}"/>
          </ac:spMkLst>
        </pc:spChg>
        <pc:spChg chg="add del mod ord">
          <ac:chgData name="Ulrike Stammann" userId="1a404d6114770cb5" providerId="LiveId" clId="{5BD3D71F-51AA-44C1-8F27-BCB0773EA5A5}" dt="2021-07-28T08:58:54.753" v="450" actId="6264"/>
          <ac:spMkLst>
            <pc:docMk/>
            <pc:sldMk cId="2377669171" sldId="330"/>
            <ac:spMk id="66" creationId="{71AB1182-F562-4F50-A98E-CF3CCE9E08E5}"/>
          </ac:spMkLst>
        </pc:spChg>
        <pc:spChg chg="add del mod ord">
          <ac:chgData name="Ulrike Stammann" userId="1a404d6114770cb5" providerId="LiveId" clId="{5BD3D71F-51AA-44C1-8F27-BCB0773EA5A5}" dt="2021-07-28T08:58:54.753" v="450" actId="6264"/>
          <ac:spMkLst>
            <pc:docMk/>
            <pc:sldMk cId="2377669171" sldId="330"/>
            <ac:spMk id="67" creationId="{4D30EEF0-E735-4CEC-BD82-02F3476784D4}"/>
          </ac:spMkLst>
        </pc:spChg>
        <pc:spChg chg="add del mod ord">
          <ac:chgData name="Ulrike Stammann" userId="1a404d6114770cb5" providerId="LiveId" clId="{5BD3D71F-51AA-44C1-8F27-BCB0773EA5A5}" dt="2021-07-28T08:58:55.409" v="451" actId="6264"/>
          <ac:spMkLst>
            <pc:docMk/>
            <pc:sldMk cId="2377669171" sldId="330"/>
            <ac:spMk id="68" creationId="{6191F660-91FF-4AA0-B735-4B9D51B3FF19}"/>
          </ac:spMkLst>
        </pc:spChg>
        <pc:spChg chg="add del mod ord">
          <ac:chgData name="Ulrike Stammann" userId="1a404d6114770cb5" providerId="LiveId" clId="{5BD3D71F-51AA-44C1-8F27-BCB0773EA5A5}" dt="2021-07-28T08:58:55.409" v="451" actId="6264"/>
          <ac:spMkLst>
            <pc:docMk/>
            <pc:sldMk cId="2377669171" sldId="330"/>
            <ac:spMk id="69" creationId="{DA00A413-DB27-4D8E-AD04-3446F24C05C2}"/>
          </ac:spMkLst>
        </pc:spChg>
        <pc:spChg chg="add del mod ord">
          <ac:chgData name="Ulrike Stammann" userId="1a404d6114770cb5" providerId="LiveId" clId="{5BD3D71F-51AA-44C1-8F27-BCB0773EA5A5}" dt="2021-07-28T08:58:55.409" v="451" actId="6264"/>
          <ac:spMkLst>
            <pc:docMk/>
            <pc:sldMk cId="2377669171" sldId="330"/>
            <ac:spMk id="70" creationId="{09B22F8B-BBF3-484F-8DD4-D7305839E164}"/>
          </ac:spMkLst>
        </pc:spChg>
        <pc:spChg chg="add del mod ord">
          <ac:chgData name="Ulrike Stammann" userId="1a404d6114770cb5" providerId="LiveId" clId="{5BD3D71F-51AA-44C1-8F27-BCB0773EA5A5}" dt="2021-07-28T08:58:55.794" v="452" actId="6264"/>
          <ac:spMkLst>
            <pc:docMk/>
            <pc:sldMk cId="2377669171" sldId="330"/>
            <ac:spMk id="71" creationId="{054B9D9A-E77C-4DDB-9148-AF3096B7D204}"/>
          </ac:spMkLst>
        </pc:spChg>
        <pc:spChg chg="add del mod ord">
          <ac:chgData name="Ulrike Stammann" userId="1a404d6114770cb5" providerId="LiveId" clId="{5BD3D71F-51AA-44C1-8F27-BCB0773EA5A5}" dt="2021-07-28T08:58:55.794" v="452" actId="6264"/>
          <ac:spMkLst>
            <pc:docMk/>
            <pc:sldMk cId="2377669171" sldId="330"/>
            <ac:spMk id="72" creationId="{0542AAFF-0008-4F39-83DA-12E1FB768A3C}"/>
          </ac:spMkLst>
        </pc:spChg>
        <pc:spChg chg="add del mod ord">
          <ac:chgData name="Ulrike Stammann" userId="1a404d6114770cb5" providerId="LiveId" clId="{5BD3D71F-51AA-44C1-8F27-BCB0773EA5A5}" dt="2021-07-28T08:58:55.794" v="452" actId="6264"/>
          <ac:spMkLst>
            <pc:docMk/>
            <pc:sldMk cId="2377669171" sldId="330"/>
            <ac:spMk id="73" creationId="{2E8696A6-D261-4366-8FC3-4E80C4F229ED}"/>
          </ac:spMkLst>
        </pc:spChg>
        <pc:spChg chg="add del mod ord">
          <ac:chgData name="Ulrike Stammann" userId="1a404d6114770cb5" providerId="LiveId" clId="{5BD3D71F-51AA-44C1-8F27-BCB0773EA5A5}" dt="2021-07-28T09:04:54.983" v="688" actId="6264"/>
          <ac:spMkLst>
            <pc:docMk/>
            <pc:sldMk cId="2377669171" sldId="330"/>
            <ac:spMk id="74" creationId="{EC70EEF1-5CA3-4FB4-9FB5-ACFA4B1BA7D5}"/>
          </ac:spMkLst>
        </pc:spChg>
        <pc:spChg chg="add del mod ord">
          <ac:chgData name="Ulrike Stammann" userId="1a404d6114770cb5" providerId="LiveId" clId="{5BD3D71F-51AA-44C1-8F27-BCB0773EA5A5}" dt="2021-07-28T09:04:54.983" v="688" actId="6264"/>
          <ac:spMkLst>
            <pc:docMk/>
            <pc:sldMk cId="2377669171" sldId="330"/>
            <ac:spMk id="75" creationId="{96715239-6C3C-4209-B4E4-7EE50D641344}"/>
          </ac:spMkLst>
        </pc:spChg>
        <pc:spChg chg="add del mod ord">
          <ac:chgData name="Ulrike Stammann" userId="1a404d6114770cb5" providerId="LiveId" clId="{5BD3D71F-51AA-44C1-8F27-BCB0773EA5A5}" dt="2021-07-28T09:04:54.983" v="688" actId="6264"/>
          <ac:spMkLst>
            <pc:docMk/>
            <pc:sldMk cId="2377669171" sldId="330"/>
            <ac:spMk id="76" creationId="{FD253917-A810-4FB4-92F4-37B09C4F6118}"/>
          </ac:spMkLst>
        </pc:spChg>
        <pc:spChg chg="add del mod ord">
          <ac:chgData name="Ulrike Stammann" userId="1a404d6114770cb5" providerId="LiveId" clId="{5BD3D71F-51AA-44C1-8F27-BCB0773EA5A5}" dt="2021-07-28T09:04:55.703" v="689" actId="6264"/>
          <ac:spMkLst>
            <pc:docMk/>
            <pc:sldMk cId="2377669171" sldId="330"/>
            <ac:spMk id="77" creationId="{0BF5B90B-9BCC-4918-8317-D08927DC7C30}"/>
          </ac:spMkLst>
        </pc:spChg>
        <pc:spChg chg="add del mod ord">
          <ac:chgData name="Ulrike Stammann" userId="1a404d6114770cb5" providerId="LiveId" clId="{5BD3D71F-51AA-44C1-8F27-BCB0773EA5A5}" dt="2021-07-28T09:04:55.703" v="689" actId="6264"/>
          <ac:spMkLst>
            <pc:docMk/>
            <pc:sldMk cId="2377669171" sldId="330"/>
            <ac:spMk id="78" creationId="{53ED6A3E-24A8-4F89-B1D1-450C8A5A1295}"/>
          </ac:spMkLst>
        </pc:spChg>
        <pc:spChg chg="add del mod ord">
          <ac:chgData name="Ulrike Stammann" userId="1a404d6114770cb5" providerId="LiveId" clId="{5BD3D71F-51AA-44C1-8F27-BCB0773EA5A5}" dt="2021-07-28T09:04:55.703" v="689" actId="6264"/>
          <ac:spMkLst>
            <pc:docMk/>
            <pc:sldMk cId="2377669171" sldId="330"/>
            <ac:spMk id="79" creationId="{75159AA3-A9B4-44E7-8E28-5A956CC2F395}"/>
          </ac:spMkLst>
        </pc:spChg>
        <pc:spChg chg="add del mod ord">
          <ac:chgData name="Ulrike Stammann" userId="1a404d6114770cb5" providerId="LiveId" clId="{5BD3D71F-51AA-44C1-8F27-BCB0773EA5A5}" dt="2021-07-28T09:04:56.202" v="690" actId="6264"/>
          <ac:spMkLst>
            <pc:docMk/>
            <pc:sldMk cId="2377669171" sldId="330"/>
            <ac:spMk id="80" creationId="{E110F791-1686-4186-905A-C949965BF5D0}"/>
          </ac:spMkLst>
        </pc:spChg>
        <pc:spChg chg="add del mod ord">
          <ac:chgData name="Ulrike Stammann" userId="1a404d6114770cb5" providerId="LiveId" clId="{5BD3D71F-51AA-44C1-8F27-BCB0773EA5A5}" dt="2021-07-28T09:04:56.202" v="690" actId="6264"/>
          <ac:spMkLst>
            <pc:docMk/>
            <pc:sldMk cId="2377669171" sldId="330"/>
            <ac:spMk id="81" creationId="{CE100D55-9C4C-4B58-A396-DE07EE5253C5}"/>
          </ac:spMkLst>
        </pc:spChg>
        <pc:spChg chg="add del mod ord">
          <ac:chgData name="Ulrike Stammann" userId="1a404d6114770cb5" providerId="LiveId" clId="{5BD3D71F-51AA-44C1-8F27-BCB0773EA5A5}" dt="2021-07-28T09:04:56.202" v="690" actId="6264"/>
          <ac:spMkLst>
            <pc:docMk/>
            <pc:sldMk cId="2377669171" sldId="330"/>
            <ac:spMk id="82" creationId="{8DB61F3F-A2F3-48CE-A3E5-2F623CC28CDA}"/>
          </ac:spMkLst>
        </pc:spChg>
        <pc:spChg chg="add del mod ord">
          <ac:chgData name="Ulrike Stammann" userId="1a404d6114770cb5" providerId="LiveId" clId="{5BD3D71F-51AA-44C1-8F27-BCB0773EA5A5}" dt="2021-07-28T09:04:56.610" v="691" actId="6264"/>
          <ac:spMkLst>
            <pc:docMk/>
            <pc:sldMk cId="2377669171" sldId="330"/>
            <ac:spMk id="83" creationId="{C9FC5995-939C-4AFF-9970-F37EAD33A414}"/>
          </ac:spMkLst>
        </pc:spChg>
        <pc:spChg chg="add del mod ord">
          <ac:chgData name="Ulrike Stammann" userId="1a404d6114770cb5" providerId="LiveId" clId="{5BD3D71F-51AA-44C1-8F27-BCB0773EA5A5}" dt="2021-07-28T09:04:56.610" v="691" actId="6264"/>
          <ac:spMkLst>
            <pc:docMk/>
            <pc:sldMk cId="2377669171" sldId="330"/>
            <ac:spMk id="84" creationId="{0C3CCAD4-ABC0-41D4-904C-E6F7DD796B90}"/>
          </ac:spMkLst>
        </pc:spChg>
        <pc:spChg chg="add del mod ord">
          <ac:chgData name="Ulrike Stammann" userId="1a404d6114770cb5" providerId="LiveId" clId="{5BD3D71F-51AA-44C1-8F27-BCB0773EA5A5}" dt="2021-07-28T09:04:56.610" v="691" actId="6264"/>
          <ac:spMkLst>
            <pc:docMk/>
            <pc:sldMk cId="2377669171" sldId="330"/>
            <ac:spMk id="85" creationId="{7AD99FC7-5578-488F-9456-F6CB1CCA66C4}"/>
          </ac:spMkLst>
        </pc:spChg>
        <pc:spChg chg="add del mod ord">
          <ac:chgData name="Ulrike Stammann" userId="1a404d6114770cb5" providerId="LiveId" clId="{5BD3D71F-51AA-44C1-8F27-BCB0773EA5A5}" dt="2021-07-28T09:04:57.050" v="692" actId="6264"/>
          <ac:spMkLst>
            <pc:docMk/>
            <pc:sldMk cId="2377669171" sldId="330"/>
            <ac:spMk id="86" creationId="{453CA783-4B0C-4E4B-97EA-AAEC72EA51A2}"/>
          </ac:spMkLst>
        </pc:spChg>
        <pc:spChg chg="add del mod ord">
          <ac:chgData name="Ulrike Stammann" userId="1a404d6114770cb5" providerId="LiveId" clId="{5BD3D71F-51AA-44C1-8F27-BCB0773EA5A5}" dt="2021-07-28T09:04:57.050" v="692" actId="6264"/>
          <ac:spMkLst>
            <pc:docMk/>
            <pc:sldMk cId="2377669171" sldId="330"/>
            <ac:spMk id="87" creationId="{9AEACB33-7D23-4DC0-B0CB-1BF2CE90FF02}"/>
          </ac:spMkLst>
        </pc:spChg>
        <pc:spChg chg="add del mod ord">
          <ac:chgData name="Ulrike Stammann" userId="1a404d6114770cb5" providerId="LiveId" clId="{5BD3D71F-51AA-44C1-8F27-BCB0773EA5A5}" dt="2021-07-28T09:04:57.050" v="692" actId="6264"/>
          <ac:spMkLst>
            <pc:docMk/>
            <pc:sldMk cId="2377669171" sldId="330"/>
            <ac:spMk id="88" creationId="{375420C4-BF5C-4B37-B030-CC1DE428DA13}"/>
          </ac:spMkLst>
        </pc:spChg>
        <pc:spChg chg="add del mod ord">
          <ac:chgData name="Ulrike Stammann" userId="1a404d6114770cb5" providerId="LiveId" clId="{5BD3D71F-51AA-44C1-8F27-BCB0773EA5A5}" dt="2021-07-28T09:04:57.543" v="693" actId="6264"/>
          <ac:spMkLst>
            <pc:docMk/>
            <pc:sldMk cId="2377669171" sldId="330"/>
            <ac:spMk id="89" creationId="{C3336C5F-EA1D-46ED-B395-80F315E05791}"/>
          </ac:spMkLst>
        </pc:spChg>
        <pc:spChg chg="add del mod ord">
          <ac:chgData name="Ulrike Stammann" userId="1a404d6114770cb5" providerId="LiveId" clId="{5BD3D71F-51AA-44C1-8F27-BCB0773EA5A5}" dt="2021-07-28T09:04:57.543" v="693" actId="6264"/>
          <ac:spMkLst>
            <pc:docMk/>
            <pc:sldMk cId="2377669171" sldId="330"/>
            <ac:spMk id="90" creationId="{D344DD15-451A-42C9-9BED-7741CA360738}"/>
          </ac:spMkLst>
        </pc:spChg>
        <pc:spChg chg="add del mod ord">
          <ac:chgData name="Ulrike Stammann" userId="1a404d6114770cb5" providerId="LiveId" clId="{5BD3D71F-51AA-44C1-8F27-BCB0773EA5A5}" dt="2021-07-28T09:04:57.543" v="693" actId="6264"/>
          <ac:spMkLst>
            <pc:docMk/>
            <pc:sldMk cId="2377669171" sldId="330"/>
            <ac:spMk id="91" creationId="{E8357660-67DF-4716-83EB-16A3766AC166}"/>
          </ac:spMkLst>
        </pc:spChg>
        <pc:spChg chg="add del mod ord">
          <ac:chgData name="Ulrike Stammann" userId="1a404d6114770cb5" providerId="LiveId" clId="{5BD3D71F-51AA-44C1-8F27-BCB0773EA5A5}" dt="2021-07-28T09:06:31.069" v="695" actId="700"/>
          <ac:spMkLst>
            <pc:docMk/>
            <pc:sldMk cId="2377669171" sldId="330"/>
            <ac:spMk id="92" creationId="{FF6C591A-3C45-4BF1-9D2A-B925FC7C1157}"/>
          </ac:spMkLst>
        </pc:spChg>
        <pc:spChg chg="add del mod ord">
          <ac:chgData name="Ulrike Stammann" userId="1a404d6114770cb5" providerId="LiveId" clId="{5BD3D71F-51AA-44C1-8F27-BCB0773EA5A5}" dt="2021-07-28T09:06:31.069" v="695" actId="700"/>
          <ac:spMkLst>
            <pc:docMk/>
            <pc:sldMk cId="2377669171" sldId="330"/>
            <ac:spMk id="93" creationId="{7A740E49-0773-4FC7-BD09-0CCF959CE18E}"/>
          </ac:spMkLst>
        </pc:spChg>
        <pc:spChg chg="add del mod ord">
          <ac:chgData name="Ulrike Stammann" userId="1a404d6114770cb5" providerId="LiveId" clId="{5BD3D71F-51AA-44C1-8F27-BCB0773EA5A5}" dt="2021-07-28T09:06:31.069" v="695" actId="700"/>
          <ac:spMkLst>
            <pc:docMk/>
            <pc:sldMk cId="2377669171" sldId="330"/>
            <ac:spMk id="94" creationId="{85B6677D-C72B-4879-927E-5B0179905AB6}"/>
          </ac:spMkLst>
        </pc:spChg>
        <pc:spChg chg="add del mod ord">
          <ac:chgData name="Ulrike Stammann" userId="1a404d6114770cb5" providerId="LiveId" clId="{5BD3D71F-51AA-44C1-8F27-BCB0773EA5A5}" dt="2021-07-28T09:06:46.323" v="697" actId="478"/>
          <ac:spMkLst>
            <pc:docMk/>
            <pc:sldMk cId="2377669171" sldId="330"/>
            <ac:spMk id="95" creationId="{5403EE1E-523A-4BD2-8135-195778E3365B}"/>
          </ac:spMkLst>
        </pc:spChg>
        <pc:spChg chg="add del mod ord">
          <ac:chgData name="Ulrike Stammann" userId="1a404d6114770cb5" providerId="LiveId" clId="{5BD3D71F-51AA-44C1-8F27-BCB0773EA5A5}" dt="2021-07-28T09:06:46.323" v="697" actId="478"/>
          <ac:spMkLst>
            <pc:docMk/>
            <pc:sldMk cId="2377669171" sldId="330"/>
            <ac:spMk id="96" creationId="{937B116D-3C0D-4C6C-A1F9-E0ECB5AEEF40}"/>
          </ac:spMkLst>
        </pc:spChg>
        <pc:spChg chg="add del mod ord">
          <ac:chgData name="Ulrike Stammann" userId="1a404d6114770cb5" providerId="LiveId" clId="{5BD3D71F-51AA-44C1-8F27-BCB0773EA5A5}" dt="2021-07-28T09:06:38.515" v="696" actId="6264"/>
          <ac:spMkLst>
            <pc:docMk/>
            <pc:sldMk cId="2377669171" sldId="330"/>
            <ac:spMk id="97" creationId="{4F3E65C2-B9E5-4F27-9DC5-1D57DF127CB6}"/>
          </ac:spMkLst>
        </pc:spChg>
        <pc:spChg chg="add del mod ord">
          <ac:chgData name="Ulrike Stammann" userId="1a404d6114770cb5" providerId="LiveId" clId="{5BD3D71F-51AA-44C1-8F27-BCB0773EA5A5}" dt="2021-07-28T09:06:50.486" v="698" actId="700"/>
          <ac:spMkLst>
            <pc:docMk/>
            <pc:sldMk cId="2377669171" sldId="330"/>
            <ac:spMk id="98" creationId="{1E5CA740-A8E3-4501-A9FB-0790AC1F6CF0}"/>
          </ac:spMkLst>
        </pc:spChg>
        <pc:spChg chg="add del mod ord">
          <ac:chgData name="Ulrike Stammann" userId="1a404d6114770cb5" providerId="LiveId" clId="{5BD3D71F-51AA-44C1-8F27-BCB0773EA5A5}" dt="2021-07-28T09:06:52.389" v="699" actId="6264"/>
          <ac:spMkLst>
            <pc:docMk/>
            <pc:sldMk cId="2377669171" sldId="330"/>
            <ac:spMk id="99" creationId="{D4FC1601-1AE7-46F0-9A8F-6B624FF4BA5A}"/>
          </ac:spMkLst>
        </pc:spChg>
        <pc:spChg chg="add del mod ord">
          <ac:chgData name="Ulrike Stammann" userId="1a404d6114770cb5" providerId="LiveId" clId="{5BD3D71F-51AA-44C1-8F27-BCB0773EA5A5}" dt="2021-07-28T09:06:52.389" v="699" actId="6264"/>
          <ac:spMkLst>
            <pc:docMk/>
            <pc:sldMk cId="2377669171" sldId="330"/>
            <ac:spMk id="100" creationId="{EABE4C39-4CA9-4C4D-8D2A-BDE3BEFD75DC}"/>
          </ac:spMkLst>
        </pc:spChg>
        <pc:spChg chg="add del mod ord">
          <ac:chgData name="Ulrike Stammann" userId="1a404d6114770cb5" providerId="LiveId" clId="{5BD3D71F-51AA-44C1-8F27-BCB0773EA5A5}" dt="2021-07-28T09:06:52.389" v="699" actId="6264"/>
          <ac:spMkLst>
            <pc:docMk/>
            <pc:sldMk cId="2377669171" sldId="330"/>
            <ac:spMk id="101" creationId="{06A20AE2-ACD3-433D-8331-BF98B76F0D72}"/>
          </ac:spMkLst>
        </pc:spChg>
        <pc:spChg chg="add del mod ord">
          <ac:chgData name="Ulrike Stammann" userId="1a404d6114770cb5" providerId="LiveId" clId="{5BD3D71F-51AA-44C1-8F27-BCB0773EA5A5}" dt="2021-07-28T09:06:54.726" v="700" actId="6264"/>
          <ac:spMkLst>
            <pc:docMk/>
            <pc:sldMk cId="2377669171" sldId="330"/>
            <ac:spMk id="102" creationId="{17F538D3-4596-4F4C-A970-EA83DA234EB5}"/>
          </ac:spMkLst>
        </pc:spChg>
        <pc:spChg chg="add del mod ord">
          <ac:chgData name="Ulrike Stammann" userId="1a404d6114770cb5" providerId="LiveId" clId="{5BD3D71F-51AA-44C1-8F27-BCB0773EA5A5}" dt="2021-07-28T09:06:54.726" v="700" actId="6264"/>
          <ac:spMkLst>
            <pc:docMk/>
            <pc:sldMk cId="2377669171" sldId="330"/>
            <ac:spMk id="103" creationId="{B489DCE7-F4D6-48D7-906E-55C34DAA24B6}"/>
          </ac:spMkLst>
        </pc:spChg>
        <pc:spChg chg="add del mod ord">
          <ac:chgData name="Ulrike Stammann" userId="1a404d6114770cb5" providerId="LiveId" clId="{5BD3D71F-51AA-44C1-8F27-BCB0773EA5A5}" dt="2021-07-28T09:06:54.726" v="700" actId="6264"/>
          <ac:spMkLst>
            <pc:docMk/>
            <pc:sldMk cId="2377669171" sldId="330"/>
            <ac:spMk id="104" creationId="{EEA0C580-CAEB-4EB5-AB23-3724D86E53E7}"/>
          </ac:spMkLst>
        </pc:spChg>
        <pc:spChg chg="add del mod ord">
          <ac:chgData name="Ulrike Stammann" userId="1a404d6114770cb5" providerId="LiveId" clId="{5BD3D71F-51AA-44C1-8F27-BCB0773EA5A5}" dt="2021-07-28T09:06:55.350" v="701" actId="6264"/>
          <ac:spMkLst>
            <pc:docMk/>
            <pc:sldMk cId="2377669171" sldId="330"/>
            <ac:spMk id="105" creationId="{485A933A-3144-44D8-9FAE-F145CD590C12}"/>
          </ac:spMkLst>
        </pc:spChg>
        <pc:spChg chg="add del mod ord">
          <ac:chgData name="Ulrike Stammann" userId="1a404d6114770cb5" providerId="LiveId" clId="{5BD3D71F-51AA-44C1-8F27-BCB0773EA5A5}" dt="2021-07-28T09:06:55.350" v="701" actId="6264"/>
          <ac:spMkLst>
            <pc:docMk/>
            <pc:sldMk cId="2377669171" sldId="330"/>
            <ac:spMk id="106" creationId="{A3333487-1BAC-4294-98CC-4344890C9B50}"/>
          </ac:spMkLst>
        </pc:spChg>
        <pc:spChg chg="add del mod ord">
          <ac:chgData name="Ulrike Stammann" userId="1a404d6114770cb5" providerId="LiveId" clId="{5BD3D71F-51AA-44C1-8F27-BCB0773EA5A5}" dt="2021-07-28T09:06:55.350" v="701" actId="6264"/>
          <ac:spMkLst>
            <pc:docMk/>
            <pc:sldMk cId="2377669171" sldId="330"/>
            <ac:spMk id="107" creationId="{58C955BF-36D0-4F95-9D85-72E0D1D13F49}"/>
          </ac:spMkLst>
        </pc:spChg>
        <pc:spChg chg="add del mod ord">
          <ac:chgData name="Ulrike Stammann" userId="1a404d6114770cb5" providerId="LiveId" clId="{5BD3D71F-51AA-44C1-8F27-BCB0773EA5A5}" dt="2021-07-28T09:06:55.890" v="702" actId="6264"/>
          <ac:spMkLst>
            <pc:docMk/>
            <pc:sldMk cId="2377669171" sldId="330"/>
            <ac:spMk id="108" creationId="{56DFC2FA-5708-43A9-A8F0-B8DB99485981}"/>
          </ac:spMkLst>
        </pc:spChg>
        <pc:spChg chg="add del mod ord">
          <ac:chgData name="Ulrike Stammann" userId="1a404d6114770cb5" providerId="LiveId" clId="{5BD3D71F-51AA-44C1-8F27-BCB0773EA5A5}" dt="2021-07-28T09:06:55.890" v="702" actId="6264"/>
          <ac:spMkLst>
            <pc:docMk/>
            <pc:sldMk cId="2377669171" sldId="330"/>
            <ac:spMk id="109" creationId="{8DFADE1F-4707-4BDD-86B6-C0DAB3150D2C}"/>
          </ac:spMkLst>
        </pc:spChg>
        <pc:spChg chg="add del mod ord">
          <ac:chgData name="Ulrike Stammann" userId="1a404d6114770cb5" providerId="LiveId" clId="{5BD3D71F-51AA-44C1-8F27-BCB0773EA5A5}" dt="2021-07-28T09:06:55.890" v="702" actId="6264"/>
          <ac:spMkLst>
            <pc:docMk/>
            <pc:sldMk cId="2377669171" sldId="330"/>
            <ac:spMk id="110" creationId="{0D4A9093-CB68-43AC-99D6-EB0F63012222}"/>
          </ac:spMkLst>
        </pc:spChg>
        <pc:spChg chg="add del mod ord">
          <ac:chgData name="Ulrike Stammann" userId="1a404d6114770cb5" providerId="LiveId" clId="{5BD3D71F-51AA-44C1-8F27-BCB0773EA5A5}" dt="2021-07-28T09:06:56.429" v="703" actId="6264"/>
          <ac:spMkLst>
            <pc:docMk/>
            <pc:sldMk cId="2377669171" sldId="330"/>
            <ac:spMk id="111" creationId="{7E6EF864-54BA-465E-A7EF-EC1240D446DC}"/>
          </ac:spMkLst>
        </pc:spChg>
        <pc:spChg chg="add del mod ord">
          <ac:chgData name="Ulrike Stammann" userId="1a404d6114770cb5" providerId="LiveId" clId="{5BD3D71F-51AA-44C1-8F27-BCB0773EA5A5}" dt="2021-07-28T09:06:56.429" v="703" actId="6264"/>
          <ac:spMkLst>
            <pc:docMk/>
            <pc:sldMk cId="2377669171" sldId="330"/>
            <ac:spMk id="112" creationId="{39D1F755-FC53-4781-A93A-47B5D8BFC0CC}"/>
          </ac:spMkLst>
        </pc:spChg>
        <pc:spChg chg="add del mod ord">
          <ac:chgData name="Ulrike Stammann" userId="1a404d6114770cb5" providerId="LiveId" clId="{5BD3D71F-51AA-44C1-8F27-BCB0773EA5A5}" dt="2021-07-28T09:06:56.429" v="703" actId="6264"/>
          <ac:spMkLst>
            <pc:docMk/>
            <pc:sldMk cId="2377669171" sldId="330"/>
            <ac:spMk id="113" creationId="{C976EDC1-66E2-4D21-B6EA-C224D62D7883}"/>
          </ac:spMkLst>
        </pc:spChg>
        <pc:spChg chg="add del mod ord">
          <ac:chgData name="Ulrike Stammann" userId="1a404d6114770cb5" providerId="LiveId" clId="{5BD3D71F-51AA-44C1-8F27-BCB0773EA5A5}" dt="2021-07-28T09:06:56.977" v="704" actId="6264"/>
          <ac:spMkLst>
            <pc:docMk/>
            <pc:sldMk cId="2377669171" sldId="330"/>
            <ac:spMk id="114" creationId="{A2550A38-F287-4116-B3B3-99F5348D1D26}"/>
          </ac:spMkLst>
        </pc:spChg>
        <pc:spChg chg="add del mod ord">
          <ac:chgData name="Ulrike Stammann" userId="1a404d6114770cb5" providerId="LiveId" clId="{5BD3D71F-51AA-44C1-8F27-BCB0773EA5A5}" dt="2021-07-28T09:06:56.977" v="704" actId="6264"/>
          <ac:spMkLst>
            <pc:docMk/>
            <pc:sldMk cId="2377669171" sldId="330"/>
            <ac:spMk id="115" creationId="{516C8CD1-2869-4C3F-971C-1AD0A97FDC41}"/>
          </ac:spMkLst>
        </pc:spChg>
        <pc:spChg chg="add del mod ord">
          <ac:chgData name="Ulrike Stammann" userId="1a404d6114770cb5" providerId="LiveId" clId="{5BD3D71F-51AA-44C1-8F27-BCB0773EA5A5}" dt="2021-07-28T09:06:56.977" v="704" actId="6264"/>
          <ac:spMkLst>
            <pc:docMk/>
            <pc:sldMk cId="2377669171" sldId="330"/>
            <ac:spMk id="116" creationId="{E24522F7-5DC4-4A59-AF89-AA67F1FED088}"/>
          </ac:spMkLst>
        </pc:spChg>
        <pc:spChg chg="add del mod ord">
          <ac:chgData name="Ulrike Stammann" userId="1a404d6114770cb5" providerId="LiveId" clId="{5BD3D71F-51AA-44C1-8F27-BCB0773EA5A5}" dt="2021-07-28T09:08:58.467" v="719" actId="700"/>
          <ac:spMkLst>
            <pc:docMk/>
            <pc:sldMk cId="2377669171" sldId="330"/>
            <ac:spMk id="117" creationId="{96166182-4CD2-4140-8C5E-3A9BE77F2004}"/>
          </ac:spMkLst>
        </pc:spChg>
        <pc:spChg chg="add del mod ord">
          <ac:chgData name="Ulrike Stammann" userId="1a404d6114770cb5" providerId="LiveId" clId="{5BD3D71F-51AA-44C1-8F27-BCB0773EA5A5}" dt="2021-07-28T09:08:58.467" v="719" actId="700"/>
          <ac:spMkLst>
            <pc:docMk/>
            <pc:sldMk cId="2377669171" sldId="330"/>
            <ac:spMk id="118" creationId="{50015000-0E2D-44D4-B7C3-58BC290ABFF5}"/>
          </ac:spMkLst>
        </pc:spChg>
        <pc:spChg chg="add del mod ord">
          <ac:chgData name="Ulrike Stammann" userId="1a404d6114770cb5" providerId="LiveId" clId="{5BD3D71F-51AA-44C1-8F27-BCB0773EA5A5}" dt="2021-07-28T09:08:58.467" v="719" actId="700"/>
          <ac:spMkLst>
            <pc:docMk/>
            <pc:sldMk cId="2377669171" sldId="330"/>
            <ac:spMk id="119" creationId="{1A9596CA-05E0-4176-850B-6C55671DF460}"/>
          </ac:spMkLst>
        </pc:spChg>
        <pc:spChg chg="add del mod">
          <ac:chgData name="Ulrike Stammann" userId="1a404d6114770cb5" providerId="LiveId" clId="{5BD3D71F-51AA-44C1-8F27-BCB0773EA5A5}" dt="2021-07-28T09:08:52.825" v="717" actId="478"/>
          <ac:spMkLst>
            <pc:docMk/>
            <pc:sldMk cId="2377669171" sldId="330"/>
            <ac:spMk id="120" creationId="{FE7D02C2-BE77-49C6-AD88-CB082BE312FC}"/>
          </ac:spMkLst>
        </pc:spChg>
        <pc:spChg chg="add del mod">
          <ac:chgData name="Ulrike Stammann" userId="1a404d6114770cb5" providerId="LiveId" clId="{5BD3D71F-51AA-44C1-8F27-BCB0773EA5A5}" dt="2021-07-28T09:08:52.825" v="717" actId="478"/>
          <ac:spMkLst>
            <pc:docMk/>
            <pc:sldMk cId="2377669171" sldId="330"/>
            <ac:spMk id="121" creationId="{FE22E768-7A8F-4593-8BDF-504DEACEB424}"/>
          </ac:spMkLst>
        </pc:spChg>
        <pc:spChg chg="add del mod">
          <ac:chgData name="Ulrike Stammann" userId="1a404d6114770cb5" providerId="LiveId" clId="{5BD3D71F-51AA-44C1-8F27-BCB0773EA5A5}" dt="2021-07-28T09:08:08.139" v="714"/>
          <ac:spMkLst>
            <pc:docMk/>
            <pc:sldMk cId="2377669171" sldId="330"/>
            <ac:spMk id="122" creationId="{2B4FA007-3A01-4F3F-B68D-D4324221AF89}"/>
          </ac:spMkLst>
        </pc:spChg>
        <pc:spChg chg="add mod ord">
          <ac:chgData name="Ulrike Stammann" userId="1a404d6114770cb5" providerId="LiveId" clId="{5BD3D71F-51AA-44C1-8F27-BCB0773EA5A5}" dt="2021-07-28T09:10:06.755" v="723" actId="6264"/>
          <ac:spMkLst>
            <pc:docMk/>
            <pc:sldMk cId="2377669171" sldId="330"/>
            <ac:spMk id="123" creationId="{47A29C54-BD43-4E1F-8468-22488E0A2884}"/>
          </ac:spMkLst>
        </pc:spChg>
        <pc:spChg chg="add mod ord">
          <ac:chgData name="Ulrike Stammann" userId="1a404d6114770cb5" providerId="LiveId" clId="{5BD3D71F-51AA-44C1-8F27-BCB0773EA5A5}" dt="2021-07-28T09:10:06.755" v="723" actId="6264"/>
          <ac:spMkLst>
            <pc:docMk/>
            <pc:sldMk cId="2377669171" sldId="330"/>
            <ac:spMk id="124" creationId="{7602D486-87F3-4E2C-93AD-203E7A891EFA}"/>
          </ac:spMkLst>
        </pc:spChg>
        <pc:spChg chg="add del mod ord">
          <ac:chgData name="Ulrike Stammann" userId="1a404d6114770cb5" providerId="LiveId" clId="{5BD3D71F-51AA-44C1-8F27-BCB0773EA5A5}" dt="2021-07-28T09:09:12.415" v="720" actId="700"/>
          <ac:spMkLst>
            <pc:docMk/>
            <pc:sldMk cId="2377669171" sldId="330"/>
            <ac:spMk id="125" creationId="{A48B3105-587A-4961-9D78-36E9E4617A39}"/>
          </ac:spMkLst>
        </pc:spChg>
        <pc:spChg chg="add del mod ord">
          <ac:chgData name="Ulrike Stammann" userId="1a404d6114770cb5" providerId="LiveId" clId="{5BD3D71F-51AA-44C1-8F27-BCB0773EA5A5}" dt="2021-07-28T09:09:17.327" v="721" actId="700"/>
          <ac:spMkLst>
            <pc:docMk/>
            <pc:sldMk cId="2377669171" sldId="330"/>
            <ac:spMk id="126" creationId="{2B8AA632-2F24-4E14-953F-6802A068F18F}"/>
          </ac:spMkLst>
        </pc:spChg>
        <pc:spChg chg="add del mod ord">
          <ac:chgData name="Ulrike Stammann" userId="1a404d6114770cb5" providerId="LiveId" clId="{5BD3D71F-51AA-44C1-8F27-BCB0773EA5A5}" dt="2021-07-28T09:09:17.327" v="721" actId="700"/>
          <ac:spMkLst>
            <pc:docMk/>
            <pc:sldMk cId="2377669171" sldId="330"/>
            <ac:spMk id="127" creationId="{DCA2B0D1-62C5-4531-AB6E-43CD47D4CF14}"/>
          </ac:spMkLst>
        </pc:spChg>
        <pc:spChg chg="add del mod ord">
          <ac:chgData name="Ulrike Stammann" userId="1a404d6114770cb5" providerId="LiveId" clId="{5BD3D71F-51AA-44C1-8F27-BCB0773EA5A5}" dt="2021-07-28T09:09:35.623" v="722" actId="700"/>
          <ac:spMkLst>
            <pc:docMk/>
            <pc:sldMk cId="2377669171" sldId="330"/>
            <ac:spMk id="128" creationId="{A38175BE-76FE-47CC-907D-EF89D80DB73F}"/>
          </ac:spMkLst>
        </pc:spChg>
        <pc:spChg chg="add del mod ord">
          <ac:chgData name="Ulrike Stammann" userId="1a404d6114770cb5" providerId="LiveId" clId="{5BD3D71F-51AA-44C1-8F27-BCB0773EA5A5}" dt="2021-07-28T09:10:06.755" v="723" actId="6264"/>
          <ac:spMkLst>
            <pc:docMk/>
            <pc:sldMk cId="2377669171" sldId="330"/>
            <ac:spMk id="129" creationId="{257CDEFE-8504-4325-BBEC-A90AE40D8E10}"/>
          </ac:spMkLst>
        </pc:spChg>
        <pc:spChg chg="add del mod ord">
          <ac:chgData name="Ulrike Stammann" userId="1a404d6114770cb5" providerId="LiveId" clId="{5BD3D71F-51AA-44C1-8F27-BCB0773EA5A5}" dt="2021-07-28T09:10:06.755" v="723" actId="6264"/>
          <ac:spMkLst>
            <pc:docMk/>
            <pc:sldMk cId="2377669171" sldId="330"/>
            <ac:spMk id="130" creationId="{04A2F7BB-D778-4821-9313-691C7DC58FC5}"/>
          </ac:spMkLst>
        </pc:spChg>
        <pc:spChg chg="add del mod">
          <ac:chgData name="Ulrike Stammann" userId="1a404d6114770cb5" providerId="LiveId" clId="{5BD3D71F-51AA-44C1-8F27-BCB0773EA5A5}" dt="2021-07-28T09:10:06.755" v="723" actId="6264"/>
          <ac:spMkLst>
            <pc:docMk/>
            <pc:sldMk cId="2377669171" sldId="330"/>
            <ac:spMk id="131" creationId="{6E028C37-A9C0-40D5-887F-E0B27BA17277}"/>
          </ac:spMkLst>
        </pc:spChg>
        <pc:spChg chg="add del mod">
          <ac:chgData name="Ulrike Stammann" userId="1a404d6114770cb5" providerId="LiveId" clId="{5BD3D71F-51AA-44C1-8F27-BCB0773EA5A5}" dt="2021-07-28T09:10:06.755" v="723" actId="6264"/>
          <ac:spMkLst>
            <pc:docMk/>
            <pc:sldMk cId="2377669171" sldId="330"/>
            <ac:spMk id="132" creationId="{6E1AA60B-1AB3-473B-96A3-FC112FEF32B8}"/>
          </ac:spMkLst>
        </pc:spChg>
        <pc:spChg chg="add mod ord">
          <ac:chgData name="Ulrike Stammann" userId="1a404d6114770cb5" providerId="LiveId" clId="{5BD3D71F-51AA-44C1-8F27-BCB0773EA5A5}" dt="2021-07-28T09:10:06.755" v="723" actId="6264"/>
          <ac:spMkLst>
            <pc:docMk/>
            <pc:sldMk cId="2377669171" sldId="330"/>
            <ac:spMk id="133" creationId="{876F6E70-FB3F-4745-9592-ABE31394B061}"/>
          </ac:spMkLst>
        </pc:spChg>
        <pc:spChg chg="add mod ord">
          <ac:chgData name="Ulrike Stammann" userId="1a404d6114770cb5" providerId="LiveId" clId="{5BD3D71F-51AA-44C1-8F27-BCB0773EA5A5}" dt="2021-07-28T09:10:06.755" v="723" actId="6264"/>
          <ac:spMkLst>
            <pc:docMk/>
            <pc:sldMk cId="2377669171" sldId="330"/>
            <ac:spMk id="134" creationId="{9FD44DD4-726C-48A9-B770-C677BD490577}"/>
          </ac:spMkLst>
        </pc:spChg>
        <pc:picChg chg="add del mod">
          <ac:chgData name="Ulrike Stammann" userId="1a404d6114770cb5" providerId="LiveId" clId="{5BD3D71F-51AA-44C1-8F27-BCB0773EA5A5}" dt="2021-07-28T08:45:20.918" v="337" actId="478"/>
          <ac:picMkLst>
            <pc:docMk/>
            <pc:sldMk cId="2377669171" sldId="330"/>
            <ac:picMk id="8" creationId="{098B94E8-6139-4EE8-813D-888224422237}"/>
          </ac:picMkLst>
        </pc:picChg>
      </pc:sldChg>
      <pc:sldChg chg="addSp delSp modSp new del mod modClrScheme chgLayout">
        <pc:chgData name="Ulrike Stammann" userId="1a404d6114770cb5" providerId="LiveId" clId="{5BD3D71F-51AA-44C1-8F27-BCB0773EA5A5}" dt="2021-07-28T08:43:27.871" v="308" actId="47"/>
        <pc:sldMkLst>
          <pc:docMk/>
          <pc:sldMk cId="3402085941" sldId="330"/>
        </pc:sldMkLst>
        <pc:spChg chg="del mod ord">
          <ac:chgData name="Ulrike Stammann" userId="1a404d6114770cb5" providerId="LiveId" clId="{5BD3D71F-51AA-44C1-8F27-BCB0773EA5A5}" dt="2021-07-28T08:43:02.081" v="267" actId="700"/>
          <ac:spMkLst>
            <pc:docMk/>
            <pc:sldMk cId="3402085941" sldId="330"/>
            <ac:spMk id="2" creationId="{D48E5BEF-DA0D-43AD-B102-DD2DDEADF031}"/>
          </ac:spMkLst>
        </pc:spChg>
        <pc:spChg chg="del mod ord">
          <ac:chgData name="Ulrike Stammann" userId="1a404d6114770cb5" providerId="LiveId" clId="{5BD3D71F-51AA-44C1-8F27-BCB0773EA5A5}" dt="2021-07-28T08:43:02.081" v="267" actId="700"/>
          <ac:spMkLst>
            <pc:docMk/>
            <pc:sldMk cId="3402085941" sldId="330"/>
            <ac:spMk id="3" creationId="{E3260A9F-CD1D-4B06-AFA3-CDC1E6E983D9}"/>
          </ac:spMkLst>
        </pc:spChg>
        <pc:spChg chg="del">
          <ac:chgData name="Ulrike Stammann" userId="1a404d6114770cb5" providerId="LiveId" clId="{5BD3D71F-51AA-44C1-8F27-BCB0773EA5A5}" dt="2021-07-28T08:43:02.081" v="267" actId="700"/>
          <ac:spMkLst>
            <pc:docMk/>
            <pc:sldMk cId="3402085941" sldId="330"/>
            <ac:spMk id="4" creationId="{77F15C96-57F7-4F7C-8849-179EB6145677}"/>
          </ac:spMkLst>
        </pc:spChg>
        <pc:spChg chg="add mod ord">
          <ac:chgData name="Ulrike Stammann" userId="1a404d6114770cb5" providerId="LiveId" clId="{5BD3D71F-51AA-44C1-8F27-BCB0773EA5A5}" dt="2021-07-28T08:43:25.807" v="307" actId="6549"/>
          <ac:spMkLst>
            <pc:docMk/>
            <pc:sldMk cId="3402085941" sldId="330"/>
            <ac:spMk id="5" creationId="{888C65F1-18EB-4FB2-8B56-9F087B68E0C7}"/>
          </ac:spMkLst>
        </pc:spChg>
        <pc:spChg chg="add mod ord">
          <ac:chgData name="Ulrike Stammann" userId="1a404d6114770cb5" providerId="LiveId" clId="{5BD3D71F-51AA-44C1-8F27-BCB0773EA5A5}" dt="2021-07-28T08:43:22.034" v="306" actId="6264"/>
          <ac:spMkLst>
            <pc:docMk/>
            <pc:sldMk cId="3402085941" sldId="330"/>
            <ac:spMk id="6" creationId="{06A6DD94-4005-4F42-9C87-0F44EC43337B}"/>
          </ac:spMkLst>
        </pc:spChg>
        <pc:spChg chg="add del mod ord">
          <ac:chgData name="Ulrike Stammann" userId="1a404d6114770cb5" providerId="LiveId" clId="{5BD3D71F-51AA-44C1-8F27-BCB0773EA5A5}" dt="2021-07-28T08:43:22.034" v="306" actId="6264"/>
          <ac:spMkLst>
            <pc:docMk/>
            <pc:sldMk cId="3402085941" sldId="330"/>
            <ac:spMk id="7" creationId="{1499B9FE-49AD-4DDD-96D7-42944F95B410}"/>
          </ac:spMkLst>
        </pc:spChg>
        <pc:spChg chg="add del mod">
          <ac:chgData name="Ulrike Stammann" userId="1a404d6114770cb5" providerId="LiveId" clId="{5BD3D71F-51AA-44C1-8F27-BCB0773EA5A5}" dt="2021-07-28T08:43:22.034" v="306" actId="6264"/>
          <ac:spMkLst>
            <pc:docMk/>
            <pc:sldMk cId="3402085941" sldId="330"/>
            <ac:spMk id="8" creationId="{0E02D918-AADD-46E3-8B81-543FEE2D7354}"/>
          </ac:spMkLst>
        </pc:spChg>
        <pc:spChg chg="add del mod">
          <ac:chgData name="Ulrike Stammann" userId="1a404d6114770cb5" providerId="LiveId" clId="{5BD3D71F-51AA-44C1-8F27-BCB0773EA5A5}" dt="2021-07-28T08:43:22.034" v="306" actId="6264"/>
          <ac:spMkLst>
            <pc:docMk/>
            <pc:sldMk cId="3402085941" sldId="330"/>
            <ac:spMk id="9" creationId="{D361E642-2E5E-4D93-8E34-D8758657B003}"/>
          </ac:spMkLst>
        </pc:spChg>
        <pc:spChg chg="add mod ord">
          <ac:chgData name="Ulrike Stammann" userId="1a404d6114770cb5" providerId="LiveId" clId="{5BD3D71F-51AA-44C1-8F27-BCB0773EA5A5}" dt="2021-07-28T08:43:22.034" v="306" actId="6264"/>
          <ac:spMkLst>
            <pc:docMk/>
            <pc:sldMk cId="3402085941" sldId="330"/>
            <ac:spMk id="10" creationId="{205D692B-8659-4126-9A81-89DAAF6291AE}"/>
          </ac:spMkLst>
        </pc:spChg>
      </pc:sldChg>
      <pc:sldChg chg="new del">
        <pc:chgData name="Ulrike Stammann" userId="1a404d6114770cb5" providerId="LiveId" clId="{5BD3D71F-51AA-44C1-8F27-BCB0773EA5A5}" dt="2021-07-28T13:40:44.248" v="1222" actId="47"/>
        <pc:sldMkLst>
          <pc:docMk/>
          <pc:sldMk cId="524884645" sldId="331"/>
        </pc:sldMkLst>
      </pc:sldChg>
      <pc:sldChg chg="addSp delSp modSp new del mod chgLayout">
        <pc:chgData name="Ulrike Stammann" userId="1a404d6114770cb5" providerId="LiveId" clId="{5BD3D71F-51AA-44C1-8F27-BCB0773EA5A5}" dt="2021-07-28T15:33:31.514" v="1342" actId="47"/>
        <pc:sldMkLst>
          <pc:docMk/>
          <pc:sldMk cId="1887953778" sldId="331"/>
        </pc:sldMkLst>
        <pc:spChg chg="del">
          <ac:chgData name="Ulrike Stammann" userId="1a404d6114770cb5" providerId="LiveId" clId="{5BD3D71F-51AA-44C1-8F27-BCB0773EA5A5}" dt="2021-07-28T15:33:28.873" v="1340" actId="6264"/>
          <ac:spMkLst>
            <pc:docMk/>
            <pc:sldMk cId="1887953778" sldId="331"/>
            <ac:spMk id="2" creationId="{536D0189-3798-4129-A613-71F72B08E0CB}"/>
          </ac:spMkLst>
        </pc:spChg>
        <pc:spChg chg="del">
          <ac:chgData name="Ulrike Stammann" userId="1a404d6114770cb5" providerId="LiveId" clId="{5BD3D71F-51AA-44C1-8F27-BCB0773EA5A5}" dt="2021-07-28T15:33:28.873" v="1340" actId="6264"/>
          <ac:spMkLst>
            <pc:docMk/>
            <pc:sldMk cId="1887953778" sldId="331"/>
            <ac:spMk id="3" creationId="{24991286-2555-4C1C-8B9C-EE83648360A7}"/>
          </ac:spMkLst>
        </pc:spChg>
        <pc:spChg chg="mod ord">
          <ac:chgData name="Ulrike Stammann" userId="1a404d6114770cb5" providerId="LiveId" clId="{5BD3D71F-51AA-44C1-8F27-BCB0773EA5A5}" dt="2021-07-28T15:33:29.443" v="1341" actId="6264"/>
          <ac:spMkLst>
            <pc:docMk/>
            <pc:sldMk cId="1887953778" sldId="331"/>
            <ac:spMk id="4" creationId="{4BA6718E-4510-4193-85C5-CCD947BBA7B1}"/>
          </ac:spMkLst>
        </pc:spChg>
        <pc:spChg chg="mod ord">
          <ac:chgData name="Ulrike Stammann" userId="1a404d6114770cb5" providerId="LiveId" clId="{5BD3D71F-51AA-44C1-8F27-BCB0773EA5A5}" dt="2021-07-28T15:33:29.443" v="1341" actId="6264"/>
          <ac:spMkLst>
            <pc:docMk/>
            <pc:sldMk cId="1887953778" sldId="331"/>
            <ac:spMk id="5" creationId="{12463982-655B-4536-8839-91D280679CD8}"/>
          </ac:spMkLst>
        </pc:spChg>
        <pc:spChg chg="mod ord">
          <ac:chgData name="Ulrike Stammann" userId="1a404d6114770cb5" providerId="LiveId" clId="{5BD3D71F-51AA-44C1-8F27-BCB0773EA5A5}" dt="2021-07-28T15:33:29.443" v="1341" actId="6264"/>
          <ac:spMkLst>
            <pc:docMk/>
            <pc:sldMk cId="1887953778" sldId="331"/>
            <ac:spMk id="6" creationId="{883DB0DC-222B-4CC4-84C4-58CD11BD3CFB}"/>
          </ac:spMkLst>
        </pc:spChg>
        <pc:spChg chg="add del mod">
          <ac:chgData name="Ulrike Stammann" userId="1a404d6114770cb5" providerId="LiveId" clId="{5BD3D71F-51AA-44C1-8F27-BCB0773EA5A5}" dt="2021-07-28T15:33:28.873" v="1340" actId="6264"/>
          <ac:spMkLst>
            <pc:docMk/>
            <pc:sldMk cId="1887953778" sldId="331"/>
            <ac:spMk id="7" creationId="{AE7243F0-47D7-4A56-9471-58F4FC4471F9}"/>
          </ac:spMkLst>
        </pc:spChg>
        <pc:spChg chg="add del mod">
          <ac:chgData name="Ulrike Stammann" userId="1a404d6114770cb5" providerId="LiveId" clId="{5BD3D71F-51AA-44C1-8F27-BCB0773EA5A5}" dt="2021-07-28T15:33:28.873" v="1340" actId="6264"/>
          <ac:spMkLst>
            <pc:docMk/>
            <pc:sldMk cId="1887953778" sldId="331"/>
            <ac:spMk id="8" creationId="{7FE4E441-4C9C-4F60-B987-795D9A211144}"/>
          </ac:spMkLst>
        </pc:spChg>
        <pc:spChg chg="add del mod">
          <ac:chgData name="Ulrike Stammann" userId="1a404d6114770cb5" providerId="LiveId" clId="{5BD3D71F-51AA-44C1-8F27-BCB0773EA5A5}" dt="2021-07-28T15:33:28.873" v="1340" actId="6264"/>
          <ac:spMkLst>
            <pc:docMk/>
            <pc:sldMk cId="1887953778" sldId="331"/>
            <ac:spMk id="9" creationId="{F4E295EE-D897-419B-8F1F-476B57F93D84}"/>
          </ac:spMkLst>
        </pc:spChg>
        <pc:spChg chg="add del mod ord">
          <ac:chgData name="Ulrike Stammann" userId="1a404d6114770cb5" providerId="LiveId" clId="{5BD3D71F-51AA-44C1-8F27-BCB0773EA5A5}" dt="2021-07-28T15:33:29.443" v="1341" actId="6264"/>
          <ac:spMkLst>
            <pc:docMk/>
            <pc:sldMk cId="1887953778" sldId="331"/>
            <ac:spMk id="10" creationId="{F80E011B-C024-4CBE-A0D6-ECBF52B26C3A}"/>
          </ac:spMkLst>
        </pc:spChg>
        <pc:spChg chg="add del mod ord">
          <ac:chgData name="Ulrike Stammann" userId="1a404d6114770cb5" providerId="LiveId" clId="{5BD3D71F-51AA-44C1-8F27-BCB0773EA5A5}" dt="2021-07-28T15:33:29.443" v="1341" actId="6264"/>
          <ac:spMkLst>
            <pc:docMk/>
            <pc:sldMk cId="1887953778" sldId="331"/>
            <ac:spMk id="11" creationId="{82BFB4CC-6827-45C8-A666-34D2B997ECD0}"/>
          </ac:spMkLst>
        </pc:spChg>
        <pc:spChg chg="add del mod">
          <ac:chgData name="Ulrike Stammann" userId="1a404d6114770cb5" providerId="LiveId" clId="{5BD3D71F-51AA-44C1-8F27-BCB0773EA5A5}" dt="2021-07-28T15:33:29.443" v="1341" actId="6264"/>
          <ac:spMkLst>
            <pc:docMk/>
            <pc:sldMk cId="1887953778" sldId="331"/>
            <ac:spMk id="12" creationId="{627F068F-2147-48C1-AFED-D79AA748C110}"/>
          </ac:spMkLst>
        </pc:spChg>
        <pc:spChg chg="add del mod">
          <ac:chgData name="Ulrike Stammann" userId="1a404d6114770cb5" providerId="LiveId" clId="{5BD3D71F-51AA-44C1-8F27-BCB0773EA5A5}" dt="2021-07-28T15:33:29.443" v="1341" actId="6264"/>
          <ac:spMkLst>
            <pc:docMk/>
            <pc:sldMk cId="1887953778" sldId="331"/>
            <ac:spMk id="13" creationId="{6EA30736-2334-4145-AA9F-A5414672B64D}"/>
          </ac:spMkLst>
        </pc:spChg>
        <pc:spChg chg="add del mod">
          <ac:chgData name="Ulrike Stammann" userId="1a404d6114770cb5" providerId="LiveId" clId="{5BD3D71F-51AA-44C1-8F27-BCB0773EA5A5}" dt="2021-07-28T15:33:29.443" v="1341" actId="6264"/>
          <ac:spMkLst>
            <pc:docMk/>
            <pc:sldMk cId="1887953778" sldId="331"/>
            <ac:spMk id="14" creationId="{E376167D-5780-4BEF-9F88-1B52D52CAC56}"/>
          </ac:spMkLst>
        </pc:spChg>
        <pc:spChg chg="add mod ord">
          <ac:chgData name="Ulrike Stammann" userId="1a404d6114770cb5" providerId="LiveId" clId="{5BD3D71F-51AA-44C1-8F27-BCB0773EA5A5}" dt="2021-07-28T15:33:29.443" v="1341" actId="6264"/>
          <ac:spMkLst>
            <pc:docMk/>
            <pc:sldMk cId="1887953778" sldId="331"/>
            <ac:spMk id="15" creationId="{80E6BEAF-2645-47EB-9637-71ED2CD3B7B8}"/>
          </ac:spMkLst>
        </pc:spChg>
        <pc:spChg chg="add mod ord">
          <ac:chgData name="Ulrike Stammann" userId="1a404d6114770cb5" providerId="LiveId" clId="{5BD3D71F-51AA-44C1-8F27-BCB0773EA5A5}" dt="2021-07-28T15:33:29.443" v="1341" actId="6264"/>
          <ac:spMkLst>
            <pc:docMk/>
            <pc:sldMk cId="1887953778" sldId="331"/>
            <ac:spMk id="16" creationId="{4D885918-FCED-4651-AA24-7D3F7B35AD2C}"/>
          </ac:spMkLst>
        </pc:spChg>
      </pc:sldChg>
      <pc:sldChg chg="new del">
        <pc:chgData name="Ulrike Stammann" userId="1a404d6114770cb5" providerId="LiveId" clId="{5BD3D71F-51AA-44C1-8F27-BCB0773EA5A5}" dt="2021-07-28T09:22:04.459" v="798" actId="47"/>
        <pc:sldMkLst>
          <pc:docMk/>
          <pc:sldMk cId="1896360808" sldId="331"/>
        </pc:sldMkLst>
      </pc:sldChg>
      <pc:sldChg chg="addSp delSp modSp new del mod modClrScheme chgLayout">
        <pc:chgData name="Ulrike Stammann" userId="1a404d6114770cb5" providerId="LiveId" clId="{5BD3D71F-51AA-44C1-8F27-BCB0773EA5A5}" dt="2021-07-28T10:55:39.227" v="1188" actId="47"/>
        <pc:sldMkLst>
          <pc:docMk/>
          <pc:sldMk cId="2044866074" sldId="331"/>
        </pc:sldMkLst>
        <pc:spChg chg="del">
          <ac:chgData name="Ulrike Stammann" userId="1a404d6114770cb5" providerId="LiveId" clId="{5BD3D71F-51AA-44C1-8F27-BCB0773EA5A5}" dt="2021-07-28T10:51:26.380" v="1150" actId="6264"/>
          <ac:spMkLst>
            <pc:docMk/>
            <pc:sldMk cId="2044866074" sldId="331"/>
            <ac:spMk id="2" creationId="{B9A88D3E-CCEE-467E-B3BE-5DA07733745E}"/>
          </ac:spMkLst>
        </pc:spChg>
        <pc:spChg chg="del">
          <ac:chgData name="Ulrike Stammann" userId="1a404d6114770cb5" providerId="LiveId" clId="{5BD3D71F-51AA-44C1-8F27-BCB0773EA5A5}" dt="2021-07-28T10:51:26.380" v="1150" actId="6264"/>
          <ac:spMkLst>
            <pc:docMk/>
            <pc:sldMk cId="2044866074" sldId="331"/>
            <ac:spMk id="3" creationId="{FCFAEFA2-1C18-46D5-A20E-5D499D8FC3E6}"/>
          </ac:spMkLst>
        </pc:spChg>
        <pc:spChg chg="mod ord">
          <ac:chgData name="Ulrike Stammann" userId="1a404d6114770cb5" providerId="LiveId" clId="{5BD3D71F-51AA-44C1-8F27-BCB0773EA5A5}" dt="2021-07-28T10:54:44.384" v="1185" actId="700"/>
          <ac:spMkLst>
            <pc:docMk/>
            <pc:sldMk cId="2044866074" sldId="331"/>
            <ac:spMk id="4" creationId="{D4912CD8-15C0-427D-BD4B-480B256AE956}"/>
          </ac:spMkLst>
        </pc:spChg>
        <pc:spChg chg="mod ord">
          <ac:chgData name="Ulrike Stammann" userId="1a404d6114770cb5" providerId="LiveId" clId="{5BD3D71F-51AA-44C1-8F27-BCB0773EA5A5}" dt="2021-07-28T10:54:44.384" v="1185" actId="700"/>
          <ac:spMkLst>
            <pc:docMk/>
            <pc:sldMk cId="2044866074" sldId="331"/>
            <ac:spMk id="5" creationId="{E14ED493-B13C-4E6E-AB17-DB0FCEE92556}"/>
          </ac:spMkLst>
        </pc:spChg>
        <pc:spChg chg="add del mod">
          <ac:chgData name="Ulrike Stammann" userId="1a404d6114770cb5" providerId="LiveId" clId="{5BD3D71F-51AA-44C1-8F27-BCB0773EA5A5}" dt="2021-07-28T10:51:26.380" v="1150" actId="6264"/>
          <ac:spMkLst>
            <pc:docMk/>
            <pc:sldMk cId="2044866074" sldId="331"/>
            <ac:spMk id="6" creationId="{BE76370B-9851-48FC-8D94-AE5C1280C06F}"/>
          </ac:spMkLst>
        </pc:spChg>
        <pc:spChg chg="add del mod">
          <ac:chgData name="Ulrike Stammann" userId="1a404d6114770cb5" providerId="LiveId" clId="{5BD3D71F-51AA-44C1-8F27-BCB0773EA5A5}" dt="2021-07-28T10:51:26.380" v="1150" actId="6264"/>
          <ac:spMkLst>
            <pc:docMk/>
            <pc:sldMk cId="2044866074" sldId="331"/>
            <ac:spMk id="7" creationId="{2FA5FB7F-CA54-474A-BC8E-147773378590}"/>
          </ac:spMkLst>
        </pc:spChg>
        <pc:spChg chg="add del mod ord">
          <ac:chgData name="Ulrike Stammann" userId="1a404d6114770cb5" providerId="LiveId" clId="{5BD3D71F-51AA-44C1-8F27-BCB0773EA5A5}" dt="2021-07-28T10:51:58.350" v="1151" actId="700"/>
          <ac:spMkLst>
            <pc:docMk/>
            <pc:sldMk cId="2044866074" sldId="331"/>
            <ac:spMk id="8" creationId="{F932D07B-7FF8-41B0-A05A-7979AABFD327}"/>
          </ac:spMkLst>
        </pc:spChg>
        <pc:spChg chg="add del mod ord">
          <ac:chgData name="Ulrike Stammann" userId="1a404d6114770cb5" providerId="LiveId" clId="{5BD3D71F-51AA-44C1-8F27-BCB0773EA5A5}" dt="2021-07-28T10:51:58.350" v="1151" actId="700"/>
          <ac:spMkLst>
            <pc:docMk/>
            <pc:sldMk cId="2044866074" sldId="331"/>
            <ac:spMk id="9" creationId="{E7E23A51-C6B5-4693-AAA0-5188DADB8424}"/>
          </ac:spMkLst>
        </pc:spChg>
        <pc:spChg chg="add del mod ord">
          <ac:chgData name="Ulrike Stammann" userId="1a404d6114770cb5" providerId="LiveId" clId="{5BD3D71F-51AA-44C1-8F27-BCB0773EA5A5}" dt="2021-07-28T10:52:03.876" v="1152" actId="6264"/>
          <ac:spMkLst>
            <pc:docMk/>
            <pc:sldMk cId="2044866074" sldId="331"/>
            <ac:spMk id="10" creationId="{3AE6F0A4-E411-426A-B9A9-45AC1FE34872}"/>
          </ac:spMkLst>
        </pc:spChg>
        <pc:spChg chg="add del mod ord">
          <ac:chgData name="Ulrike Stammann" userId="1a404d6114770cb5" providerId="LiveId" clId="{5BD3D71F-51AA-44C1-8F27-BCB0773EA5A5}" dt="2021-07-28T10:52:04.398" v="1153" actId="6264"/>
          <ac:spMkLst>
            <pc:docMk/>
            <pc:sldMk cId="2044866074" sldId="331"/>
            <ac:spMk id="11" creationId="{C02CC623-14DA-4018-98CD-9B51BDB2BD6B}"/>
          </ac:spMkLst>
        </pc:spChg>
        <pc:spChg chg="add del mod ord">
          <ac:chgData name="Ulrike Stammann" userId="1a404d6114770cb5" providerId="LiveId" clId="{5BD3D71F-51AA-44C1-8F27-BCB0773EA5A5}" dt="2021-07-28T10:52:04.614" v="1154" actId="6264"/>
          <ac:spMkLst>
            <pc:docMk/>
            <pc:sldMk cId="2044866074" sldId="331"/>
            <ac:spMk id="12" creationId="{30DBD653-0A39-40A5-9F58-D6EAF7528818}"/>
          </ac:spMkLst>
        </pc:spChg>
        <pc:spChg chg="add del mod ord">
          <ac:chgData name="Ulrike Stammann" userId="1a404d6114770cb5" providerId="LiveId" clId="{5BD3D71F-51AA-44C1-8F27-BCB0773EA5A5}" dt="2021-07-28T10:52:05.014" v="1155" actId="6264"/>
          <ac:spMkLst>
            <pc:docMk/>
            <pc:sldMk cId="2044866074" sldId="331"/>
            <ac:spMk id="13" creationId="{685480DF-ECFE-429E-8EE3-B7C7EAF76687}"/>
          </ac:spMkLst>
        </pc:spChg>
        <pc:spChg chg="add del mod ord">
          <ac:chgData name="Ulrike Stammann" userId="1a404d6114770cb5" providerId="LiveId" clId="{5BD3D71F-51AA-44C1-8F27-BCB0773EA5A5}" dt="2021-07-28T10:52:05.246" v="1156" actId="6264"/>
          <ac:spMkLst>
            <pc:docMk/>
            <pc:sldMk cId="2044866074" sldId="331"/>
            <ac:spMk id="14" creationId="{6833B3C2-0A9A-4BD0-97E7-15317EB98A82}"/>
          </ac:spMkLst>
        </pc:spChg>
        <pc:spChg chg="add del mod ord">
          <ac:chgData name="Ulrike Stammann" userId="1a404d6114770cb5" providerId="LiveId" clId="{5BD3D71F-51AA-44C1-8F27-BCB0773EA5A5}" dt="2021-07-28T10:52:05.431" v="1157" actId="6264"/>
          <ac:spMkLst>
            <pc:docMk/>
            <pc:sldMk cId="2044866074" sldId="331"/>
            <ac:spMk id="15" creationId="{FDAE0ED8-60AC-4988-939C-A47AA555CEF4}"/>
          </ac:spMkLst>
        </pc:spChg>
        <pc:spChg chg="add del mod ord">
          <ac:chgData name="Ulrike Stammann" userId="1a404d6114770cb5" providerId="LiveId" clId="{5BD3D71F-51AA-44C1-8F27-BCB0773EA5A5}" dt="2021-07-28T10:52:05.615" v="1158" actId="6264"/>
          <ac:spMkLst>
            <pc:docMk/>
            <pc:sldMk cId="2044866074" sldId="331"/>
            <ac:spMk id="16" creationId="{5C786F80-9DB7-4690-815D-BA5AB5490DC7}"/>
          </ac:spMkLst>
        </pc:spChg>
        <pc:spChg chg="add del mod ord">
          <ac:chgData name="Ulrike Stammann" userId="1a404d6114770cb5" providerId="LiveId" clId="{5BD3D71F-51AA-44C1-8F27-BCB0773EA5A5}" dt="2021-07-28T10:52:06" v="1159" actId="6264"/>
          <ac:spMkLst>
            <pc:docMk/>
            <pc:sldMk cId="2044866074" sldId="331"/>
            <ac:spMk id="17" creationId="{A416353A-EF4A-45BD-95B0-B65E388F5DD9}"/>
          </ac:spMkLst>
        </pc:spChg>
        <pc:spChg chg="add del mod ord">
          <ac:chgData name="Ulrike Stammann" userId="1a404d6114770cb5" providerId="LiveId" clId="{5BD3D71F-51AA-44C1-8F27-BCB0773EA5A5}" dt="2021-07-28T10:52:06.200" v="1160" actId="6264"/>
          <ac:spMkLst>
            <pc:docMk/>
            <pc:sldMk cId="2044866074" sldId="331"/>
            <ac:spMk id="18" creationId="{321B1EE2-C5EA-4C95-88C3-08DFBC04E337}"/>
          </ac:spMkLst>
        </pc:spChg>
        <pc:spChg chg="add del mod ord">
          <ac:chgData name="Ulrike Stammann" userId="1a404d6114770cb5" providerId="LiveId" clId="{5BD3D71F-51AA-44C1-8F27-BCB0773EA5A5}" dt="2021-07-28T10:52:55.562" v="1167" actId="6264"/>
          <ac:spMkLst>
            <pc:docMk/>
            <pc:sldMk cId="2044866074" sldId="331"/>
            <ac:spMk id="19" creationId="{1C5172F3-4A90-4616-974B-98AAFD18497A}"/>
          </ac:spMkLst>
        </pc:spChg>
        <pc:spChg chg="add del mod ord">
          <ac:chgData name="Ulrike Stammann" userId="1a404d6114770cb5" providerId="LiveId" clId="{5BD3D71F-51AA-44C1-8F27-BCB0773EA5A5}" dt="2021-07-28T10:53:01.233" v="1168" actId="700"/>
          <ac:spMkLst>
            <pc:docMk/>
            <pc:sldMk cId="2044866074" sldId="331"/>
            <ac:spMk id="20" creationId="{56AEBDBC-72C7-49CC-A05D-40AA027ABDD2}"/>
          </ac:spMkLst>
        </pc:spChg>
        <pc:spChg chg="add del mod ord">
          <ac:chgData name="Ulrike Stammann" userId="1a404d6114770cb5" providerId="LiveId" clId="{5BD3D71F-51AA-44C1-8F27-BCB0773EA5A5}" dt="2021-07-28T10:53:03.440" v="1169" actId="6264"/>
          <ac:spMkLst>
            <pc:docMk/>
            <pc:sldMk cId="2044866074" sldId="331"/>
            <ac:spMk id="21" creationId="{26D46639-380B-42A9-926D-2E1C26F3B27E}"/>
          </ac:spMkLst>
        </pc:spChg>
        <pc:spChg chg="add del mod ord">
          <ac:chgData name="Ulrike Stammann" userId="1a404d6114770cb5" providerId="LiveId" clId="{5BD3D71F-51AA-44C1-8F27-BCB0773EA5A5}" dt="2021-07-28T10:53:03.440" v="1169" actId="6264"/>
          <ac:spMkLst>
            <pc:docMk/>
            <pc:sldMk cId="2044866074" sldId="331"/>
            <ac:spMk id="22" creationId="{1BCB25DA-3654-469D-B19F-8A74CD95679D}"/>
          </ac:spMkLst>
        </pc:spChg>
        <pc:spChg chg="add del mod">
          <ac:chgData name="Ulrike Stammann" userId="1a404d6114770cb5" providerId="LiveId" clId="{5BD3D71F-51AA-44C1-8F27-BCB0773EA5A5}" dt="2021-07-28T10:53:03.440" v="1169" actId="6264"/>
          <ac:spMkLst>
            <pc:docMk/>
            <pc:sldMk cId="2044866074" sldId="331"/>
            <ac:spMk id="23" creationId="{977CA228-3FA6-4751-B68D-B1F0C8DFEE89}"/>
          </ac:spMkLst>
        </pc:spChg>
        <pc:spChg chg="add del mod">
          <ac:chgData name="Ulrike Stammann" userId="1a404d6114770cb5" providerId="LiveId" clId="{5BD3D71F-51AA-44C1-8F27-BCB0773EA5A5}" dt="2021-07-28T10:53:03.440" v="1169" actId="6264"/>
          <ac:spMkLst>
            <pc:docMk/>
            <pc:sldMk cId="2044866074" sldId="331"/>
            <ac:spMk id="24" creationId="{4640AE8E-0F90-4078-BF91-8509C4F3D068}"/>
          </ac:spMkLst>
        </pc:spChg>
        <pc:spChg chg="add del mod ord">
          <ac:chgData name="Ulrike Stammann" userId="1a404d6114770cb5" providerId="LiveId" clId="{5BD3D71F-51AA-44C1-8F27-BCB0773EA5A5}" dt="2021-07-28T10:53:03.895" v="1170" actId="6264"/>
          <ac:spMkLst>
            <pc:docMk/>
            <pc:sldMk cId="2044866074" sldId="331"/>
            <ac:spMk id="25" creationId="{9FF91B33-3F32-4F69-8CA6-E4CFFAE43D91}"/>
          </ac:spMkLst>
        </pc:spChg>
        <pc:spChg chg="add del mod ord">
          <ac:chgData name="Ulrike Stammann" userId="1a404d6114770cb5" providerId="LiveId" clId="{5BD3D71F-51AA-44C1-8F27-BCB0773EA5A5}" dt="2021-07-28T10:53:03.895" v="1170" actId="6264"/>
          <ac:spMkLst>
            <pc:docMk/>
            <pc:sldMk cId="2044866074" sldId="331"/>
            <ac:spMk id="26" creationId="{2711E53C-5357-46D0-A0A5-554F9530045D}"/>
          </ac:spMkLst>
        </pc:spChg>
        <pc:spChg chg="add del mod">
          <ac:chgData name="Ulrike Stammann" userId="1a404d6114770cb5" providerId="LiveId" clId="{5BD3D71F-51AA-44C1-8F27-BCB0773EA5A5}" dt="2021-07-28T10:53:03.895" v="1170" actId="6264"/>
          <ac:spMkLst>
            <pc:docMk/>
            <pc:sldMk cId="2044866074" sldId="331"/>
            <ac:spMk id="27" creationId="{9C0EC6D6-66BF-455E-9C24-432A9CA67F66}"/>
          </ac:spMkLst>
        </pc:spChg>
        <pc:spChg chg="add del mod">
          <ac:chgData name="Ulrike Stammann" userId="1a404d6114770cb5" providerId="LiveId" clId="{5BD3D71F-51AA-44C1-8F27-BCB0773EA5A5}" dt="2021-07-28T10:53:03.895" v="1170" actId="6264"/>
          <ac:spMkLst>
            <pc:docMk/>
            <pc:sldMk cId="2044866074" sldId="331"/>
            <ac:spMk id="28" creationId="{837FCEEC-FFB2-48D2-AA8D-8FE140B76853}"/>
          </ac:spMkLst>
        </pc:spChg>
        <pc:spChg chg="add del mod ord">
          <ac:chgData name="Ulrike Stammann" userId="1a404d6114770cb5" providerId="LiveId" clId="{5BD3D71F-51AA-44C1-8F27-BCB0773EA5A5}" dt="2021-07-28T10:53:04.118" v="1171" actId="6264"/>
          <ac:spMkLst>
            <pc:docMk/>
            <pc:sldMk cId="2044866074" sldId="331"/>
            <ac:spMk id="29" creationId="{EF185D6E-9190-47AB-823A-BC9C9FF2EF43}"/>
          </ac:spMkLst>
        </pc:spChg>
        <pc:spChg chg="add del mod ord">
          <ac:chgData name="Ulrike Stammann" userId="1a404d6114770cb5" providerId="LiveId" clId="{5BD3D71F-51AA-44C1-8F27-BCB0773EA5A5}" dt="2021-07-28T10:53:04.118" v="1171" actId="6264"/>
          <ac:spMkLst>
            <pc:docMk/>
            <pc:sldMk cId="2044866074" sldId="331"/>
            <ac:spMk id="30" creationId="{43811B03-C445-4809-8687-AE470CA361E9}"/>
          </ac:spMkLst>
        </pc:spChg>
        <pc:spChg chg="add del mod">
          <ac:chgData name="Ulrike Stammann" userId="1a404d6114770cb5" providerId="LiveId" clId="{5BD3D71F-51AA-44C1-8F27-BCB0773EA5A5}" dt="2021-07-28T10:53:04.118" v="1171" actId="6264"/>
          <ac:spMkLst>
            <pc:docMk/>
            <pc:sldMk cId="2044866074" sldId="331"/>
            <ac:spMk id="31" creationId="{70CD9CFF-E61D-4F8E-8719-BB6A7AF30023}"/>
          </ac:spMkLst>
        </pc:spChg>
        <pc:spChg chg="add del mod">
          <ac:chgData name="Ulrike Stammann" userId="1a404d6114770cb5" providerId="LiveId" clId="{5BD3D71F-51AA-44C1-8F27-BCB0773EA5A5}" dt="2021-07-28T10:53:04.118" v="1171" actId="6264"/>
          <ac:spMkLst>
            <pc:docMk/>
            <pc:sldMk cId="2044866074" sldId="331"/>
            <ac:spMk id="32" creationId="{328930E7-1F7E-4416-A045-CEAE746DF77F}"/>
          </ac:spMkLst>
        </pc:spChg>
        <pc:spChg chg="add del mod ord">
          <ac:chgData name="Ulrike Stammann" userId="1a404d6114770cb5" providerId="LiveId" clId="{5BD3D71F-51AA-44C1-8F27-BCB0773EA5A5}" dt="2021-07-28T10:53:04.306" v="1172" actId="6264"/>
          <ac:spMkLst>
            <pc:docMk/>
            <pc:sldMk cId="2044866074" sldId="331"/>
            <ac:spMk id="33" creationId="{6FE52272-44CC-4BFA-8E23-F5011DFD06E9}"/>
          </ac:spMkLst>
        </pc:spChg>
        <pc:spChg chg="add del mod ord">
          <ac:chgData name="Ulrike Stammann" userId="1a404d6114770cb5" providerId="LiveId" clId="{5BD3D71F-51AA-44C1-8F27-BCB0773EA5A5}" dt="2021-07-28T10:53:04.306" v="1172" actId="6264"/>
          <ac:spMkLst>
            <pc:docMk/>
            <pc:sldMk cId="2044866074" sldId="331"/>
            <ac:spMk id="34" creationId="{C734572D-5ED3-4513-9A94-78971DDFEE7F}"/>
          </ac:spMkLst>
        </pc:spChg>
        <pc:spChg chg="add del mod">
          <ac:chgData name="Ulrike Stammann" userId="1a404d6114770cb5" providerId="LiveId" clId="{5BD3D71F-51AA-44C1-8F27-BCB0773EA5A5}" dt="2021-07-28T10:53:04.306" v="1172" actId="6264"/>
          <ac:spMkLst>
            <pc:docMk/>
            <pc:sldMk cId="2044866074" sldId="331"/>
            <ac:spMk id="35" creationId="{162275BE-9F07-4743-A8AF-9E19355960BB}"/>
          </ac:spMkLst>
        </pc:spChg>
        <pc:spChg chg="add del mod">
          <ac:chgData name="Ulrike Stammann" userId="1a404d6114770cb5" providerId="LiveId" clId="{5BD3D71F-51AA-44C1-8F27-BCB0773EA5A5}" dt="2021-07-28T10:53:04.306" v="1172" actId="6264"/>
          <ac:spMkLst>
            <pc:docMk/>
            <pc:sldMk cId="2044866074" sldId="331"/>
            <ac:spMk id="36" creationId="{220E7C2A-888F-465D-889A-12882706B725}"/>
          </ac:spMkLst>
        </pc:spChg>
        <pc:spChg chg="add del mod ord">
          <ac:chgData name="Ulrike Stammann" userId="1a404d6114770cb5" providerId="LiveId" clId="{5BD3D71F-51AA-44C1-8F27-BCB0773EA5A5}" dt="2021-07-28T10:53:04.496" v="1173" actId="6264"/>
          <ac:spMkLst>
            <pc:docMk/>
            <pc:sldMk cId="2044866074" sldId="331"/>
            <ac:spMk id="37" creationId="{1327B3CF-9F60-4E0D-891D-B05EDF127448}"/>
          </ac:spMkLst>
        </pc:spChg>
        <pc:spChg chg="add del mod ord">
          <ac:chgData name="Ulrike Stammann" userId="1a404d6114770cb5" providerId="LiveId" clId="{5BD3D71F-51AA-44C1-8F27-BCB0773EA5A5}" dt="2021-07-28T10:53:04.496" v="1173" actId="6264"/>
          <ac:spMkLst>
            <pc:docMk/>
            <pc:sldMk cId="2044866074" sldId="331"/>
            <ac:spMk id="38" creationId="{67D6F66E-C7D3-4ACB-B427-75E04216D876}"/>
          </ac:spMkLst>
        </pc:spChg>
        <pc:spChg chg="add del mod">
          <ac:chgData name="Ulrike Stammann" userId="1a404d6114770cb5" providerId="LiveId" clId="{5BD3D71F-51AA-44C1-8F27-BCB0773EA5A5}" dt="2021-07-28T10:53:04.496" v="1173" actId="6264"/>
          <ac:spMkLst>
            <pc:docMk/>
            <pc:sldMk cId="2044866074" sldId="331"/>
            <ac:spMk id="39" creationId="{3CB8C659-E93E-4980-89E1-A086FC6496B2}"/>
          </ac:spMkLst>
        </pc:spChg>
        <pc:spChg chg="add del mod">
          <ac:chgData name="Ulrike Stammann" userId="1a404d6114770cb5" providerId="LiveId" clId="{5BD3D71F-51AA-44C1-8F27-BCB0773EA5A5}" dt="2021-07-28T10:53:04.496" v="1173" actId="6264"/>
          <ac:spMkLst>
            <pc:docMk/>
            <pc:sldMk cId="2044866074" sldId="331"/>
            <ac:spMk id="40" creationId="{C7B5FCFC-8A48-410E-95CF-6A3079ECB468}"/>
          </ac:spMkLst>
        </pc:spChg>
        <pc:spChg chg="add del mod ord">
          <ac:chgData name="Ulrike Stammann" userId="1a404d6114770cb5" providerId="LiveId" clId="{5BD3D71F-51AA-44C1-8F27-BCB0773EA5A5}" dt="2021-07-28T10:53:04.913" v="1174" actId="6264"/>
          <ac:spMkLst>
            <pc:docMk/>
            <pc:sldMk cId="2044866074" sldId="331"/>
            <ac:spMk id="41" creationId="{174BA5BE-5D79-4F10-A224-CF65DBB76F48}"/>
          </ac:spMkLst>
        </pc:spChg>
        <pc:spChg chg="add del mod ord">
          <ac:chgData name="Ulrike Stammann" userId="1a404d6114770cb5" providerId="LiveId" clId="{5BD3D71F-51AA-44C1-8F27-BCB0773EA5A5}" dt="2021-07-28T10:53:04.913" v="1174" actId="6264"/>
          <ac:spMkLst>
            <pc:docMk/>
            <pc:sldMk cId="2044866074" sldId="331"/>
            <ac:spMk id="42" creationId="{83CADC53-EA57-465C-94F0-51B9D726D524}"/>
          </ac:spMkLst>
        </pc:spChg>
        <pc:spChg chg="add del mod">
          <ac:chgData name="Ulrike Stammann" userId="1a404d6114770cb5" providerId="LiveId" clId="{5BD3D71F-51AA-44C1-8F27-BCB0773EA5A5}" dt="2021-07-28T10:53:04.913" v="1174" actId="6264"/>
          <ac:spMkLst>
            <pc:docMk/>
            <pc:sldMk cId="2044866074" sldId="331"/>
            <ac:spMk id="43" creationId="{F52FF366-759D-4C56-B1C7-D0E0C9F2DD84}"/>
          </ac:spMkLst>
        </pc:spChg>
        <pc:spChg chg="add del mod">
          <ac:chgData name="Ulrike Stammann" userId="1a404d6114770cb5" providerId="LiveId" clId="{5BD3D71F-51AA-44C1-8F27-BCB0773EA5A5}" dt="2021-07-28T10:53:04.913" v="1174" actId="6264"/>
          <ac:spMkLst>
            <pc:docMk/>
            <pc:sldMk cId="2044866074" sldId="331"/>
            <ac:spMk id="44" creationId="{B1B12A14-7800-40EC-8768-F7DD8FA0B231}"/>
          </ac:spMkLst>
        </pc:spChg>
        <pc:spChg chg="add del mod ord">
          <ac:chgData name="Ulrike Stammann" userId="1a404d6114770cb5" providerId="LiveId" clId="{5BD3D71F-51AA-44C1-8F27-BCB0773EA5A5}" dt="2021-07-28T10:53:05.113" v="1175" actId="6264"/>
          <ac:spMkLst>
            <pc:docMk/>
            <pc:sldMk cId="2044866074" sldId="331"/>
            <ac:spMk id="45" creationId="{FCD46C02-7A1B-4820-9165-03FF115F8E49}"/>
          </ac:spMkLst>
        </pc:spChg>
        <pc:spChg chg="add del mod ord">
          <ac:chgData name="Ulrike Stammann" userId="1a404d6114770cb5" providerId="LiveId" clId="{5BD3D71F-51AA-44C1-8F27-BCB0773EA5A5}" dt="2021-07-28T10:53:05.113" v="1175" actId="6264"/>
          <ac:spMkLst>
            <pc:docMk/>
            <pc:sldMk cId="2044866074" sldId="331"/>
            <ac:spMk id="46" creationId="{D5631087-9431-4D52-9A27-198E99CD7D05}"/>
          </ac:spMkLst>
        </pc:spChg>
        <pc:spChg chg="add del mod">
          <ac:chgData name="Ulrike Stammann" userId="1a404d6114770cb5" providerId="LiveId" clId="{5BD3D71F-51AA-44C1-8F27-BCB0773EA5A5}" dt="2021-07-28T10:53:05.113" v="1175" actId="6264"/>
          <ac:spMkLst>
            <pc:docMk/>
            <pc:sldMk cId="2044866074" sldId="331"/>
            <ac:spMk id="47" creationId="{5D814394-7785-41E1-BBAB-1F16CD2D4168}"/>
          </ac:spMkLst>
        </pc:spChg>
        <pc:spChg chg="add del mod">
          <ac:chgData name="Ulrike Stammann" userId="1a404d6114770cb5" providerId="LiveId" clId="{5BD3D71F-51AA-44C1-8F27-BCB0773EA5A5}" dt="2021-07-28T10:53:05.113" v="1175" actId="6264"/>
          <ac:spMkLst>
            <pc:docMk/>
            <pc:sldMk cId="2044866074" sldId="331"/>
            <ac:spMk id="48" creationId="{B4A342B1-F5BC-4BFC-8394-20CDE0C014C3}"/>
          </ac:spMkLst>
        </pc:spChg>
        <pc:spChg chg="add del mod ord">
          <ac:chgData name="Ulrike Stammann" userId="1a404d6114770cb5" providerId="LiveId" clId="{5BD3D71F-51AA-44C1-8F27-BCB0773EA5A5}" dt="2021-07-28T10:53:26.240" v="1177" actId="6264"/>
          <ac:spMkLst>
            <pc:docMk/>
            <pc:sldMk cId="2044866074" sldId="331"/>
            <ac:spMk id="49" creationId="{623C93F2-5B70-4EA4-9C83-8DAEE0E6A6A3}"/>
          </ac:spMkLst>
        </pc:spChg>
        <pc:spChg chg="add del mod ord">
          <ac:chgData name="Ulrike Stammann" userId="1a404d6114770cb5" providerId="LiveId" clId="{5BD3D71F-51AA-44C1-8F27-BCB0773EA5A5}" dt="2021-07-28T10:53:26.240" v="1177" actId="6264"/>
          <ac:spMkLst>
            <pc:docMk/>
            <pc:sldMk cId="2044866074" sldId="331"/>
            <ac:spMk id="50" creationId="{573067AB-DDB9-4ECA-A892-CED870297A4F}"/>
          </ac:spMkLst>
        </pc:spChg>
        <pc:spChg chg="add del mod">
          <ac:chgData name="Ulrike Stammann" userId="1a404d6114770cb5" providerId="LiveId" clId="{5BD3D71F-51AA-44C1-8F27-BCB0773EA5A5}" dt="2021-07-28T10:53:26.240" v="1177" actId="6264"/>
          <ac:spMkLst>
            <pc:docMk/>
            <pc:sldMk cId="2044866074" sldId="331"/>
            <ac:spMk id="51" creationId="{8E8EEB9C-2CE7-4F00-ABCA-9BDCCE8B14BC}"/>
          </ac:spMkLst>
        </pc:spChg>
        <pc:spChg chg="add del mod">
          <ac:chgData name="Ulrike Stammann" userId="1a404d6114770cb5" providerId="LiveId" clId="{5BD3D71F-51AA-44C1-8F27-BCB0773EA5A5}" dt="2021-07-28T10:53:26.240" v="1177" actId="6264"/>
          <ac:spMkLst>
            <pc:docMk/>
            <pc:sldMk cId="2044866074" sldId="331"/>
            <ac:spMk id="52" creationId="{06F3FCD6-89C3-4C31-9D10-5AA200578934}"/>
          </ac:spMkLst>
        </pc:spChg>
        <pc:spChg chg="add del mod ord">
          <ac:chgData name="Ulrike Stammann" userId="1a404d6114770cb5" providerId="LiveId" clId="{5BD3D71F-51AA-44C1-8F27-BCB0773EA5A5}" dt="2021-07-28T10:53:26.741" v="1178" actId="6264"/>
          <ac:spMkLst>
            <pc:docMk/>
            <pc:sldMk cId="2044866074" sldId="331"/>
            <ac:spMk id="53" creationId="{E0FED4D1-1F45-4418-BB3D-D7A02D1CD19E}"/>
          </ac:spMkLst>
        </pc:spChg>
        <pc:spChg chg="add del mod ord">
          <ac:chgData name="Ulrike Stammann" userId="1a404d6114770cb5" providerId="LiveId" clId="{5BD3D71F-51AA-44C1-8F27-BCB0773EA5A5}" dt="2021-07-28T10:53:26.741" v="1178" actId="6264"/>
          <ac:spMkLst>
            <pc:docMk/>
            <pc:sldMk cId="2044866074" sldId="331"/>
            <ac:spMk id="54" creationId="{8CB1D237-8C4A-44E3-8366-F6355172DC70}"/>
          </ac:spMkLst>
        </pc:spChg>
        <pc:spChg chg="add del mod">
          <ac:chgData name="Ulrike Stammann" userId="1a404d6114770cb5" providerId="LiveId" clId="{5BD3D71F-51AA-44C1-8F27-BCB0773EA5A5}" dt="2021-07-28T10:53:26.741" v="1178" actId="6264"/>
          <ac:spMkLst>
            <pc:docMk/>
            <pc:sldMk cId="2044866074" sldId="331"/>
            <ac:spMk id="55" creationId="{145EC815-D783-4A8A-BCDE-640677224556}"/>
          </ac:spMkLst>
        </pc:spChg>
        <pc:spChg chg="add del mod">
          <ac:chgData name="Ulrike Stammann" userId="1a404d6114770cb5" providerId="LiveId" clId="{5BD3D71F-51AA-44C1-8F27-BCB0773EA5A5}" dt="2021-07-28T10:53:26.741" v="1178" actId="6264"/>
          <ac:spMkLst>
            <pc:docMk/>
            <pc:sldMk cId="2044866074" sldId="331"/>
            <ac:spMk id="56" creationId="{3ED0C43C-C492-4709-8D51-372E07228CA6}"/>
          </ac:spMkLst>
        </pc:spChg>
        <pc:spChg chg="add del mod ord">
          <ac:chgData name="Ulrike Stammann" userId="1a404d6114770cb5" providerId="LiveId" clId="{5BD3D71F-51AA-44C1-8F27-BCB0773EA5A5}" dt="2021-07-28T10:53:26.942" v="1179" actId="6264"/>
          <ac:spMkLst>
            <pc:docMk/>
            <pc:sldMk cId="2044866074" sldId="331"/>
            <ac:spMk id="57" creationId="{0E6B2952-F77E-43FF-9254-46C72F863272}"/>
          </ac:spMkLst>
        </pc:spChg>
        <pc:spChg chg="add del mod ord">
          <ac:chgData name="Ulrike Stammann" userId="1a404d6114770cb5" providerId="LiveId" clId="{5BD3D71F-51AA-44C1-8F27-BCB0773EA5A5}" dt="2021-07-28T10:53:26.942" v="1179" actId="6264"/>
          <ac:spMkLst>
            <pc:docMk/>
            <pc:sldMk cId="2044866074" sldId="331"/>
            <ac:spMk id="58" creationId="{DC7382CE-C9E2-42A0-932E-E84AA89B4E9F}"/>
          </ac:spMkLst>
        </pc:spChg>
        <pc:spChg chg="add del mod">
          <ac:chgData name="Ulrike Stammann" userId="1a404d6114770cb5" providerId="LiveId" clId="{5BD3D71F-51AA-44C1-8F27-BCB0773EA5A5}" dt="2021-07-28T10:53:26.942" v="1179" actId="6264"/>
          <ac:spMkLst>
            <pc:docMk/>
            <pc:sldMk cId="2044866074" sldId="331"/>
            <ac:spMk id="59" creationId="{9D66E99B-576F-4FD4-A919-AC6D2554F581}"/>
          </ac:spMkLst>
        </pc:spChg>
        <pc:spChg chg="add del mod">
          <ac:chgData name="Ulrike Stammann" userId="1a404d6114770cb5" providerId="LiveId" clId="{5BD3D71F-51AA-44C1-8F27-BCB0773EA5A5}" dt="2021-07-28T10:53:26.942" v="1179" actId="6264"/>
          <ac:spMkLst>
            <pc:docMk/>
            <pc:sldMk cId="2044866074" sldId="331"/>
            <ac:spMk id="60" creationId="{48F4AB35-E03D-419B-8EE6-DAA7DA936CA2}"/>
          </ac:spMkLst>
        </pc:spChg>
        <pc:spChg chg="add del mod ord">
          <ac:chgData name="Ulrike Stammann" userId="1a404d6114770cb5" providerId="LiveId" clId="{5BD3D71F-51AA-44C1-8F27-BCB0773EA5A5}" dt="2021-07-28T10:54:21.129" v="1180" actId="6264"/>
          <ac:spMkLst>
            <pc:docMk/>
            <pc:sldMk cId="2044866074" sldId="331"/>
            <ac:spMk id="61" creationId="{A46C822F-BEAF-47F1-B8DD-7DF490EE62FA}"/>
          </ac:spMkLst>
        </pc:spChg>
        <pc:spChg chg="add del mod ord">
          <ac:chgData name="Ulrike Stammann" userId="1a404d6114770cb5" providerId="LiveId" clId="{5BD3D71F-51AA-44C1-8F27-BCB0773EA5A5}" dt="2021-07-28T10:54:21.129" v="1180" actId="6264"/>
          <ac:spMkLst>
            <pc:docMk/>
            <pc:sldMk cId="2044866074" sldId="331"/>
            <ac:spMk id="62" creationId="{9E6A97EB-F4EA-401E-8EC1-FF564AD46378}"/>
          </ac:spMkLst>
        </pc:spChg>
        <pc:spChg chg="mod ord">
          <ac:chgData name="Ulrike Stammann" userId="1a404d6114770cb5" providerId="LiveId" clId="{5BD3D71F-51AA-44C1-8F27-BCB0773EA5A5}" dt="2021-07-28T10:54:44.384" v="1185" actId="700"/>
          <ac:spMkLst>
            <pc:docMk/>
            <pc:sldMk cId="2044866074" sldId="331"/>
            <ac:spMk id="63" creationId="{FE91C6B1-0BAD-4846-8E4A-E87D19D1B7B8}"/>
          </ac:spMkLst>
        </pc:spChg>
        <pc:spChg chg="add del mod">
          <ac:chgData name="Ulrike Stammann" userId="1a404d6114770cb5" providerId="LiveId" clId="{5BD3D71F-51AA-44C1-8F27-BCB0773EA5A5}" dt="2021-07-28T10:54:21.129" v="1180" actId="6264"/>
          <ac:spMkLst>
            <pc:docMk/>
            <pc:sldMk cId="2044866074" sldId="331"/>
            <ac:spMk id="64" creationId="{775C466B-39C5-4F03-93D7-86FFCB8BB091}"/>
          </ac:spMkLst>
        </pc:spChg>
        <pc:spChg chg="add del mod">
          <ac:chgData name="Ulrike Stammann" userId="1a404d6114770cb5" providerId="LiveId" clId="{5BD3D71F-51AA-44C1-8F27-BCB0773EA5A5}" dt="2021-07-28T10:54:21.129" v="1180" actId="6264"/>
          <ac:spMkLst>
            <pc:docMk/>
            <pc:sldMk cId="2044866074" sldId="331"/>
            <ac:spMk id="65" creationId="{D11EADE8-767A-46A1-878C-D6DC95279A69}"/>
          </ac:spMkLst>
        </pc:spChg>
        <pc:spChg chg="add del mod">
          <ac:chgData name="Ulrike Stammann" userId="1a404d6114770cb5" providerId="LiveId" clId="{5BD3D71F-51AA-44C1-8F27-BCB0773EA5A5}" dt="2021-07-28T10:54:21.129" v="1180" actId="6264"/>
          <ac:spMkLst>
            <pc:docMk/>
            <pc:sldMk cId="2044866074" sldId="331"/>
            <ac:spMk id="66" creationId="{B04CE3F2-3444-4A6C-96F8-772B03C84D63}"/>
          </ac:spMkLst>
        </pc:spChg>
        <pc:spChg chg="add del mod ord">
          <ac:chgData name="Ulrike Stammann" userId="1a404d6114770cb5" providerId="LiveId" clId="{5BD3D71F-51AA-44C1-8F27-BCB0773EA5A5}" dt="2021-07-28T10:54:24.138" v="1181" actId="700"/>
          <ac:spMkLst>
            <pc:docMk/>
            <pc:sldMk cId="2044866074" sldId="331"/>
            <ac:spMk id="67" creationId="{496D1974-BEC3-41B5-9421-DD4AA01C4FFC}"/>
          </ac:spMkLst>
        </pc:spChg>
        <pc:spChg chg="add del mod ord">
          <ac:chgData name="Ulrike Stammann" userId="1a404d6114770cb5" providerId="LiveId" clId="{5BD3D71F-51AA-44C1-8F27-BCB0773EA5A5}" dt="2021-07-28T10:54:24.138" v="1181" actId="700"/>
          <ac:spMkLst>
            <pc:docMk/>
            <pc:sldMk cId="2044866074" sldId="331"/>
            <ac:spMk id="68" creationId="{5CDA2E05-FE57-4291-AC57-1FA250824B31}"/>
          </ac:spMkLst>
        </pc:spChg>
        <pc:spChg chg="add del mod ord">
          <ac:chgData name="Ulrike Stammann" userId="1a404d6114770cb5" providerId="LiveId" clId="{5BD3D71F-51AA-44C1-8F27-BCB0773EA5A5}" dt="2021-07-28T10:54:26.861" v="1182" actId="6264"/>
          <ac:spMkLst>
            <pc:docMk/>
            <pc:sldMk cId="2044866074" sldId="331"/>
            <ac:spMk id="69" creationId="{281165C6-A97F-4EC2-8C2F-27B3D89257DA}"/>
          </ac:spMkLst>
        </pc:spChg>
        <pc:spChg chg="add del mod ord">
          <ac:chgData name="Ulrike Stammann" userId="1a404d6114770cb5" providerId="LiveId" clId="{5BD3D71F-51AA-44C1-8F27-BCB0773EA5A5}" dt="2021-07-28T10:54:27.416" v="1183" actId="6264"/>
          <ac:spMkLst>
            <pc:docMk/>
            <pc:sldMk cId="2044866074" sldId="331"/>
            <ac:spMk id="70" creationId="{B6933569-8F62-461E-A9F6-6C521EA98BE2}"/>
          </ac:spMkLst>
        </pc:spChg>
        <pc:spChg chg="add del mod ord">
          <ac:chgData name="Ulrike Stammann" userId="1a404d6114770cb5" providerId="LiveId" clId="{5BD3D71F-51AA-44C1-8F27-BCB0773EA5A5}" dt="2021-07-28T10:54:38.693" v="1184" actId="700"/>
          <ac:spMkLst>
            <pc:docMk/>
            <pc:sldMk cId="2044866074" sldId="331"/>
            <ac:spMk id="71" creationId="{2B89A33F-90A4-4E86-9C23-3CA4A76A978A}"/>
          </ac:spMkLst>
        </pc:spChg>
        <pc:spChg chg="add del mod ord">
          <ac:chgData name="Ulrike Stammann" userId="1a404d6114770cb5" providerId="LiveId" clId="{5BD3D71F-51AA-44C1-8F27-BCB0773EA5A5}" dt="2021-07-28T10:54:44.384" v="1185" actId="700"/>
          <ac:spMkLst>
            <pc:docMk/>
            <pc:sldMk cId="2044866074" sldId="331"/>
            <ac:spMk id="72" creationId="{2C9703B9-C3F9-4644-B304-03C5CA4E6232}"/>
          </ac:spMkLst>
        </pc:spChg>
        <pc:spChg chg="add mod ord">
          <ac:chgData name="Ulrike Stammann" userId="1a404d6114770cb5" providerId="LiveId" clId="{5BD3D71F-51AA-44C1-8F27-BCB0773EA5A5}" dt="2021-07-28T10:54:44.384" v="1185" actId="700"/>
          <ac:spMkLst>
            <pc:docMk/>
            <pc:sldMk cId="2044866074" sldId="331"/>
            <ac:spMk id="73" creationId="{F5898C29-092D-4A4C-AEA7-4F1D0118DB29}"/>
          </ac:spMkLst>
        </pc:spChg>
        <pc:spChg chg="add mod ord">
          <ac:chgData name="Ulrike Stammann" userId="1a404d6114770cb5" providerId="LiveId" clId="{5BD3D71F-51AA-44C1-8F27-BCB0773EA5A5}" dt="2021-07-28T10:54:44.384" v="1185" actId="700"/>
          <ac:spMkLst>
            <pc:docMk/>
            <pc:sldMk cId="2044866074" sldId="331"/>
            <ac:spMk id="74" creationId="{87F867C4-BA35-4FE5-80C9-CF2E68D67DF6}"/>
          </ac:spMkLst>
        </pc:spChg>
      </pc:sldChg>
      <pc:sldChg chg="addSp delSp modSp new del mod modClrScheme chgLayout">
        <pc:chgData name="Ulrike Stammann" userId="1a404d6114770cb5" providerId="LiveId" clId="{5BD3D71F-51AA-44C1-8F27-BCB0773EA5A5}" dt="2021-07-28T09:17:40.779" v="749" actId="47"/>
        <pc:sldMkLst>
          <pc:docMk/>
          <pc:sldMk cId="2138039949" sldId="331"/>
        </pc:sldMkLst>
        <pc:spChg chg="del mod ord">
          <ac:chgData name="Ulrike Stammann" userId="1a404d6114770cb5" providerId="LiveId" clId="{5BD3D71F-51AA-44C1-8F27-BCB0773EA5A5}" dt="2021-07-28T09:17:02.355" v="729" actId="700"/>
          <ac:spMkLst>
            <pc:docMk/>
            <pc:sldMk cId="2138039949" sldId="331"/>
            <ac:spMk id="2" creationId="{A0397240-BC69-442E-BDC4-2F7DC1317BE3}"/>
          </ac:spMkLst>
        </pc:spChg>
        <pc:spChg chg="del mod ord">
          <ac:chgData name="Ulrike Stammann" userId="1a404d6114770cb5" providerId="LiveId" clId="{5BD3D71F-51AA-44C1-8F27-BCB0773EA5A5}" dt="2021-07-28T09:17:02.355" v="729" actId="700"/>
          <ac:spMkLst>
            <pc:docMk/>
            <pc:sldMk cId="2138039949" sldId="331"/>
            <ac:spMk id="3" creationId="{8157E1F7-0FDB-4C2D-95E9-02FA0D6B66EA}"/>
          </ac:spMkLst>
        </pc:spChg>
        <pc:spChg chg="del mod ord">
          <ac:chgData name="Ulrike Stammann" userId="1a404d6114770cb5" providerId="LiveId" clId="{5BD3D71F-51AA-44C1-8F27-BCB0773EA5A5}" dt="2021-07-28T09:17:02.355" v="729" actId="700"/>
          <ac:spMkLst>
            <pc:docMk/>
            <pc:sldMk cId="2138039949" sldId="331"/>
            <ac:spMk id="4" creationId="{6E2A6AD4-2741-4C6B-A93D-F838E0712541}"/>
          </ac:spMkLst>
        </pc:spChg>
        <pc:spChg chg="add mod ord">
          <ac:chgData name="Ulrike Stammann" userId="1a404d6114770cb5" providerId="LiveId" clId="{5BD3D71F-51AA-44C1-8F27-BCB0773EA5A5}" dt="2021-07-28T09:17:35.119" v="748" actId="700"/>
          <ac:spMkLst>
            <pc:docMk/>
            <pc:sldMk cId="2138039949" sldId="331"/>
            <ac:spMk id="5" creationId="{15D1E9F3-19DE-4113-84BC-90E21DF0702F}"/>
          </ac:spMkLst>
        </pc:spChg>
        <pc:spChg chg="add mod ord">
          <ac:chgData name="Ulrike Stammann" userId="1a404d6114770cb5" providerId="LiveId" clId="{5BD3D71F-51AA-44C1-8F27-BCB0773EA5A5}" dt="2021-07-28T09:17:35.119" v="748" actId="700"/>
          <ac:spMkLst>
            <pc:docMk/>
            <pc:sldMk cId="2138039949" sldId="331"/>
            <ac:spMk id="6" creationId="{A3FF228D-65FF-45C3-BFD3-BEB53EF8220E}"/>
          </ac:spMkLst>
        </pc:spChg>
        <pc:spChg chg="add mod ord">
          <ac:chgData name="Ulrike Stammann" userId="1a404d6114770cb5" providerId="LiveId" clId="{5BD3D71F-51AA-44C1-8F27-BCB0773EA5A5}" dt="2021-07-28T09:17:35.119" v="748" actId="700"/>
          <ac:spMkLst>
            <pc:docMk/>
            <pc:sldMk cId="2138039949" sldId="331"/>
            <ac:spMk id="7" creationId="{01BA7E18-4FDB-4EA8-9E61-B6F50373159D}"/>
          </ac:spMkLst>
        </pc:spChg>
        <pc:spChg chg="add del mod ord">
          <ac:chgData name="Ulrike Stammann" userId="1a404d6114770cb5" providerId="LiveId" clId="{5BD3D71F-51AA-44C1-8F27-BCB0773EA5A5}" dt="2021-07-28T09:17:35.119" v="748" actId="700"/>
          <ac:spMkLst>
            <pc:docMk/>
            <pc:sldMk cId="2138039949" sldId="331"/>
            <ac:spMk id="8" creationId="{1B31D453-D587-4221-97A8-41CAA68C1B15}"/>
          </ac:spMkLst>
        </pc:spChg>
      </pc:sldChg>
      <pc:sldChg chg="addSp delSp modSp new del mod modClrScheme chgLayout">
        <pc:chgData name="Ulrike Stammann" userId="1a404d6114770cb5" providerId="LiveId" clId="{5BD3D71F-51AA-44C1-8F27-BCB0773EA5A5}" dt="2021-07-28T10:00:17.684" v="927" actId="47"/>
        <pc:sldMkLst>
          <pc:docMk/>
          <pc:sldMk cId="3935389578" sldId="331"/>
        </pc:sldMkLst>
        <pc:spChg chg="del mod ord">
          <ac:chgData name="Ulrike Stammann" userId="1a404d6114770cb5" providerId="LiveId" clId="{5BD3D71F-51AA-44C1-8F27-BCB0773EA5A5}" dt="2021-07-28T09:49:21.953" v="801" actId="700"/>
          <ac:spMkLst>
            <pc:docMk/>
            <pc:sldMk cId="3935389578" sldId="331"/>
            <ac:spMk id="2" creationId="{841CA219-7BA0-4049-B949-677191CA49BD}"/>
          </ac:spMkLst>
        </pc:spChg>
        <pc:spChg chg="del">
          <ac:chgData name="Ulrike Stammann" userId="1a404d6114770cb5" providerId="LiveId" clId="{5BD3D71F-51AA-44C1-8F27-BCB0773EA5A5}" dt="2021-07-28T09:49:21.953" v="801" actId="700"/>
          <ac:spMkLst>
            <pc:docMk/>
            <pc:sldMk cId="3935389578" sldId="331"/>
            <ac:spMk id="3" creationId="{AC876AA9-5E49-4E69-A526-3069B7A841B7}"/>
          </ac:spMkLst>
        </pc:spChg>
        <pc:spChg chg="mod ord">
          <ac:chgData name="Ulrike Stammann" userId="1a404d6114770cb5" providerId="LiveId" clId="{5BD3D71F-51AA-44C1-8F27-BCB0773EA5A5}" dt="2021-07-28T09:51:34.568" v="816" actId="6264"/>
          <ac:spMkLst>
            <pc:docMk/>
            <pc:sldMk cId="3935389578" sldId="331"/>
            <ac:spMk id="4" creationId="{EF24274C-8199-4A10-928D-D68BB9E457B7}"/>
          </ac:spMkLst>
        </pc:spChg>
        <pc:spChg chg="del mod ord">
          <ac:chgData name="Ulrike Stammann" userId="1a404d6114770cb5" providerId="LiveId" clId="{5BD3D71F-51AA-44C1-8F27-BCB0773EA5A5}" dt="2021-07-28T09:51:12.763" v="813" actId="21"/>
          <ac:spMkLst>
            <pc:docMk/>
            <pc:sldMk cId="3935389578" sldId="331"/>
            <ac:spMk id="5" creationId="{AAD993CA-E80D-4E42-8E84-40885D30B1C0}"/>
          </ac:spMkLst>
        </pc:spChg>
        <pc:spChg chg="add del mod ord">
          <ac:chgData name="Ulrike Stammann" userId="1a404d6114770cb5" providerId="LiveId" clId="{5BD3D71F-51AA-44C1-8F27-BCB0773EA5A5}" dt="2021-07-28T09:49:33.551" v="804" actId="6264"/>
          <ac:spMkLst>
            <pc:docMk/>
            <pc:sldMk cId="3935389578" sldId="331"/>
            <ac:spMk id="6" creationId="{E02385EB-D155-475A-865D-A02D92153725}"/>
          </ac:spMkLst>
        </pc:spChg>
        <pc:spChg chg="add del mod ord">
          <ac:chgData name="Ulrike Stammann" userId="1a404d6114770cb5" providerId="LiveId" clId="{5BD3D71F-51AA-44C1-8F27-BCB0773EA5A5}" dt="2021-07-28T09:49:34.048" v="805" actId="6264"/>
          <ac:spMkLst>
            <pc:docMk/>
            <pc:sldMk cId="3935389578" sldId="331"/>
            <ac:spMk id="7" creationId="{9738EDED-3EDA-4847-8D17-87966BA2DBFB}"/>
          </ac:spMkLst>
        </pc:spChg>
        <pc:spChg chg="add del mod ord">
          <ac:chgData name="Ulrike Stammann" userId="1a404d6114770cb5" providerId="LiveId" clId="{5BD3D71F-51AA-44C1-8F27-BCB0773EA5A5}" dt="2021-07-28T09:49:34.232" v="806" actId="6264"/>
          <ac:spMkLst>
            <pc:docMk/>
            <pc:sldMk cId="3935389578" sldId="331"/>
            <ac:spMk id="8" creationId="{5707E6AD-7188-47CC-92D0-441B3E5710A2}"/>
          </ac:spMkLst>
        </pc:spChg>
        <pc:spChg chg="add del mod ord">
          <ac:chgData name="Ulrike Stammann" userId="1a404d6114770cb5" providerId="LiveId" clId="{5BD3D71F-51AA-44C1-8F27-BCB0773EA5A5}" dt="2021-07-28T09:49:34.414" v="807" actId="6264"/>
          <ac:spMkLst>
            <pc:docMk/>
            <pc:sldMk cId="3935389578" sldId="331"/>
            <ac:spMk id="9" creationId="{7F65DAC4-D1CB-401B-8D80-047603670C3C}"/>
          </ac:spMkLst>
        </pc:spChg>
        <pc:spChg chg="add del mod ord">
          <ac:chgData name="Ulrike Stammann" userId="1a404d6114770cb5" providerId="LiveId" clId="{5BD3D71F-51AA-44C1-8F27-BCB0773EA5A5}" dt="2021-07-28T09:49:34.567" v="808" actId="6264"/>
          <ac:spMkLst>
            <pc:docMk/>
            <pc:sldMk cId="3935389578" sldId="331"/>
            <ac:spMk id="10" creationId="{5D19A70B-E38C-486F-BB45-ABDA804DBD21}"/>
          </ac:spMkLst>
        </pc:spChg>
        <pc:spChg chg="add del mod ord">
          <ac:chgData name="Ulrike Stammann" userId="1a404d6114770cb5" providerId="LiveId" clId="{5BD3D71F-51AA-44C1-8F27-BCB0773EA5A5}" dt="2021-07-28T09:49:34.743" v="809" actId="6264"/>
          <ac:spMkLst>
            <pc:docMk/>
            <pc:sldMk cId="3935389578" sldId="331"/>
            <ac:spMk id="11" creationId="{D7F170EE-8DD9-4D40-83CA-23C1215906EC}"/>
          </ac:spMkLst>
        </pc:spChg>
        <pc:spChg chg="add del mod ord">
          <ac:chgData name="Ulrike Stammann" userId="1a404d6114770cb5" providerId="LiveId" clId="{5BD3D71F-51AA-44C1-8F27-BCB0773EA5A5}" dt="2021-07-28T09:49:41.805" v="810" actId="700"/>
          <ac:spMkLst>
            <pc:docMk/>
            <pc:sldMk cId="3935389578" sldId="331"/>
            <ac:spMk id="12" creationId="{01A2E473-378F-4A8C-A1B2-3392045FFD0D}"/>
          </ac:spMkLst>
        </pc:spChg>
        <pc:spChg chg="add del mod ord">
          <ac:chgData name="Ulrike Stammann" userId="1a404d6114770cb5" providerId="LiveId" clId="{5BD3D71F-51AA-44C1-8F27-BCB0773EA5A5}" dt="2021-07-28T09:51:33.345" v="814" actId="6264"/>
          <ac:spMkLst>
            <pc:docMk/>
            <pc:sldMk cId="3935389578" sldId="331"/>
            <ac:spMk id="13" creationId="{C0856E56-1942-4C44-B9E2-0AC7F5CEA3DA}"/>
          </ac:spMkLst>
        </pc:spChg>
        <pc:spChg chg="add del mod ord">
          <ac:chgData name="Ulrike Stammann" userId="1a404d6114770cb5" providerId="LiveId" clId="{5BD3D71F-51AA-44C1-8F27-BCB0773EA5A5}" dt="2021-07-28T09:51:33.345" v="814" actId="6264"/>
          <ac:spMkLst>
            <pc:docMk/>
            <pc:sldMk cId="3935389578" sldId="331"/>
            <ac:spMk id="14" creationId="{4063BD8E-A884-4ED2-A0C7-A6B8ECEACCAB}"/>
          </ac:spMkLst>
        </pc:spChg>
        <pc:spChg chg="add del mod">
          <ac:chgData name="Ulrike Stammann" userId="1a404d6114770cb5" providerId="LiveId" clId="{5BD3D71F-51AA-44C1-8F27-BCB0773EA5A5}" dt="2021-07-28T09:51:33.345" v="814" actId="6264"/>
          <ac:spMkLst>
            <pc:docMk/>
            <pc:sldMk cId="3935389578" sldId="331"/>
            <ac:spMk id="15" creationId="{76DD2BAE-B04D-4292-ADD3-94390BF4AC8D}"/>
          </ac:spMkLst>
        </pc:spChg>
        <pc:spChg chg="add del mod ord">
          <ac:chgData name="Ulrike Stammann" userId="1a404d6114770cb5" providerId="LiveId" clId="{5BD3D71F-51AA-44C1-8F27-BCB0773EA5A5}" dt="2021-07-28T09:51:34.345" v="815" actId="6264"/>
          <ac:spMkLst>
            <pc:docMk/>
            <pc:sldMk cId="3935389578" sldId="331"/>
            <ac:spMk id="16" creationId="{1B776919-7B7C-4986-8E9A-86624DB0CD09}"/>
          </ac:spMkLst>
        </pc:spChg>
        <pc:spChg chg="add del mod ord">
          <ac:chgData name="Ulrike Stammann" userId="1a404d6114770cb5" providerId="LiveId" clId="{5BD3D71F-51AA-44C1-8F27-BCB0773EA5A5}" dt="2021-07-28T09:51:34.345" v="815" actId="6264"/>
          <ac:spMkLst>
            <pc:docMk/>
            <pc:sldMk cId="3935389578" sldId="331"/>
            <ac:spMk id="17" creationId="{49F804FF-EFFC-43B9-8FE9-F71991F333EA}"/>
          </ac:spMkLst>
        </pc:spChg>
        <pc:spChg chg="add del mod">
          <ac:chgData name="Ulrike Stammann" userId="1a404d6114770cb5" providerId="LiveId" clId="{5BD3D71F-51AA-44C1-8F27-BCB0773EA5A5}" dt="2021-07-28T09:51:34.345" v="815" actId="6264"/>
          <ac:spMkLst>
            <pc:docMk/>
            <pc:sldMk cId="3935389578" sldId="331"/>
            <ac:spMk id="18" creationId="{B8834392-77E4-4423-B6C7-08BA15DEBE52}"/>
          </ac:spMkLst>
        </pc:spChg>
        <pc:spChg chg="add del mod ord">
          <ac:chgData name="Ulrike Stammann" userId="1a404d6114770cb5" providerId="LiveId" clId="{5BD3D71F-51AA-44C1-8F27-BCB0773EA5A5}" dt="2021-07-28T09:51:34.568" v="816" actId="6264"/>
          <ac:spMkLst>
            <pc:docMk/>
            <pc:sldMk cId="3935389578" sldId="331"/>
            <ac:spMk id="19" creationId="{755DA38D-1238-4F4B-A1FC-54E9E8D992CB}"/>
          </ac:spMkLst>
        </pc:spChg>
        <pc:spChg chg="add del mod ord">
          <ac:chgData name="Ulrike Stammann" userId="1a404d6114770cb5" providerId="LiveId" clId="{5BD3D71F-51AA-44C1-8F27-BCB0773EA5A5}" dt="2021-07-28T09:51:34.568" v="816" actId="6264"/>
          <ac:spMkLst>
            <pc:docMk/>
            <pc:sldMk cId="3935389578" sldId="331"/>
            <ac:spMk id="20" creationId="{FBC14490-CF38-43E5-AA70-3F69BBEF9EA3}"/>
          </ac:spMkLst>
        </pc:spChg>
        <pc:spChg chg="add del mod">
          <ac:chgData name="Ulrike Stammann" userId="1a404d6114770cb5" providerId="LiveId" clId="{5BD3D71F-51AA-44C1-8F27-BCB0773EA5A5}" dt="2021-07-28T09:51:34.568" v="816" actId="6264"/>
          <ac:spMkLst>
            <pc:docMk/>
            <pc:sldMk cId="3935389578" sldId="331"/>
            <ac:spMk id="21" creationId="{05237D18-C9EF-44C9-99CD-98B901C332B3}"/>
          </ac:spMkLst>
        </pc:spChg>
        <pc:spChg chg="add mod ord">
          <ac:chgData name="Ulrike Stammann" userId="1a404d6114770cb5" providerId="LiveId" clId="{5BD3D71F-51AA-44C1-8F27-BCB0773EA5A5}" dt="2021-07-28T09:51:34.568" v="816" actId="6264"/>
          <ac:spMkLst>
            <pc:docMk/>
            <pc:sldMk cId="3935389578" sldId="331"/>
            <ac:spMk id="22" creationId="{50AE016E-BB9C-44BE-83D8-925410C1DAB8}"/>
          </ac:spMkLst>
        </pc:spChg>
        <pc:spChg chg="add mod ord">
          <ac:chgData name="Ulrike Stammann" userId="1a404d6114770cb5" providerId="LiveId" clId="{5BD3D71F-51AA-44C1-8F27-BCB0773EA5A5}" dt="2021-07-28T09:51:34.568" v="816" actId="6264"/>
          <ac:spMkLst>
            <pc:docMk/>
            <pc:sldMk cId="3935389578" sldId="331"/>
            <ac:spMk id="23" creationId="{C45BEA7D-854D-42E7-8256-E2F76FCEDC69}"/>
          </ac:spMkLst>
        </pc:spChg>
        <pc:spChg chg="add mod">
          <ac:chgData name="Ulrike Stammann" userId="1a404d6114770cb5" providerId="LiveId" clId="{5BD3D71F-51AA-44C1-8F27-BCB0773EA5A5}" dt="2021-07-28T09:51:38.395" v="817"/>
          <ac:spMkLst>
            <pc:docMk/>
            <pc:sldMk cId="3935389578" sldId="331"/>
            <ac:spMk id="24" creationId="{1750E626-0C45-44D4-830E-1CD271C37159}"/>
          </ac:spMkLst>
        </pc:spChg>
      </pc:sldChg>
      <pc:sldChg chg="addSp delSp modSp new del mod setBg modClrScheme chgLayout">
        <pc:chgData name="Ulrike Stammann" userId="1a404d6114770cb5" providerId="LiveId" clId="{5BD3D71F-51AA-44C1-8F27-BCB0773EA5A5}" dt="2021-07-28T10:00:05.095" v="923" actId="47"/>
        <pc:sldMkLst>
          <pc:docMk/>
          <pc:sldMk cId="711174194" sldId="332"/>
        </pc:sldMkLst>
        <pc:spChg chg="add del mod ord">
          <ac:chgData name="Ulrike Stammann" userId="1a404d6114770cb5" providerId="LiveId" clId="{5BD3D71F-51AA-44C1-8F27-BCB0773EA5A5}" dt="2021-07-28T09:56:15.018" v="893" actId="700"/>
          <ac:spMkLst>
            <pc:docMk/>
            <pc:sldMk cId="711174194" sldId="332"/>
            <ac:spMk id="2" creationId="{EFAF1411-DCD0-4FD7-B024-C49B63EA7D06}"/>
          </ac:spMkLst>
        </pc:spChg>
        <pc:spChg chg="add del mod ord">
          <ac:chgData name="Ulrike Stammann" userId="1a404d6114770cb5" providerId="LiveId" clId="{5BD3D71F-51AA-44C1-8F27-BCB0773EA5A5}" dt="2021-07-28T09:54:47.257" v="882" actId="700"/>
          <ac:spMkLst>
            <pc:docMk/>
            <pc:sldMk cId="711174194" sldId="332"/>
            <ac:spMk id="3" creationId="{F6347D1E-C553-4830-AEC7-693B8AB6E73B}"/>
          </ac:spMkLst>
        </pc:spChg>
        <pc:spChg chg="add del mod ord">
          <ac:chgData name="Ulrike Stammann" userId="1a404d6114770cb5" providerId="LiveId" clId="{5BD3D71F-51AA-44C1-8F27-BCB0773EA5A5}" dt="2021-07-28T09:54:47.257" v="882" actId="700"/>
          <ac:spMkLst>
            <pc:docMk/>
            <pc:sldMk cId="711174194" sldId="332"/>
            <ac:spMk id="4" creationId="{0EB69F7C-A1B8-492A-8742-E78B312DEDD5}"/>
          </ac:spMkLst>
        </pc:spChg>
        <pc:spChg chg="add del mod ord">
          <ac:chgData name="Ulrike Stammann" userId="1a404d6114770cb5" providerId="LiveId" clId="{5BD3D71F-51AA-44C1-8F27-BCB0773EA5A5}" dt="2021-07-28T09:54:46.558" v="881" actId="700"/>
          <ac:spMkLst>
            <pc:docMk/>
            <pc:sldMk cId="711174194" sldId="332"/>
            <ac:spMk id="5" creationId="{F3F27F4B-1501-40DF-B17F-80FE4CF54F52}"/>
          </ac:spMkLst>
        </pc:spChg>
        <pc:spChg chg="add del mod ord">
          <ac:chgData name="Ulrike Stammann" userId="1a404d6114770cb5" providerId="LiveId" clId="{5BD3D71F-51AA-44C1-8F27-BCB0773EA5A5}" dt="2021-07-28T09:54:45.886" v="880" actId="700"/>
          <ac:spMkLst>
            <pc:docMk/>
            <pc:sldMk cId="711174194" sldId="332"/>
            <ac:spMk id="6" creationId="{3F48B58A-78B5-4162-BF44-1FCDEA2E6C51}"/>
          </ac:spMkLst>
        </pc:spChg>
        <pc:spChg chg="add del mod ord">
          <ac:chgData name="Ulrike Stammann" userId="1a404d6114770cb5" providerId="LiveId" clId="{5BD3D71F-51AA-44C1-8F27-BCB0773EA5A5}" dt="2021-07-28T09:54:57.535" v="886" actId="700"/>
          <ac:spMkLst>
            <pc:docMk/>
            <pc:sldMk cId="711174194" sldId="332"/>
            <ac:spMk id="7" creationId="{891269AA-E07C-452E-853B-5023F8F97839}"/>
          </ac:spMkLst>
        </pc:spChg>
        <pc:spChg chg="add del mod ord">
          <ac:chgData name="Ulrike Stammann" userId="1a404d6114770cb5" providerId="LiveId" clId="{5BD3D71F-51AA-44C1-8F27-BCB0773EA5A5}" dt="2021-07-28T09:56:29.266" v="894" actId="6264"/>
          <ac:spMkLst>
            <pc:docMk/>
            <pc:sldMk cId="711174194" sldId="332"/>
            <ac:spMk id="8" creationId="{321168A0-7785-4D47-A618-CE518EABC49E}"/>
          </ac:spMkLst>
        </pc:spChg>
        <pc:spChg chg="add del mod ord">
          <ac:chgData name="Ulrike Stammann" userId="1a404d6114770cb5" providerId="LiveId" clId="{5BD3D71F-51AA-44C1-8F27-BCB0773EA5A5}" dt="2021-07-28T09:56:29.266" v="894" actId="6264"/>
          <ac:spMkLst>
            <pc:docMk/>
            <pc:sldMk cId="711174194" sldId="332"/>
            <ac:spMk id="9" creationId="{DCFE1DAE-7C9E-4C7A-A765-7451674E3105}"/>
          </ac:spMkLst>
        </pc:spChg>
        <pc:spChg chg="add del mod ord">
          <ac:chgData name="Ulrike Stammann" userId="1a404d6114770cb5" providerId="LiveId" clId="{5BD3D71F-51AA-44C1-8F27-BCB0773EA5A5}" dt="2021-07-28T09:56:29.908" v="895" actId="6264"/>
          <ac:spMkLst>
            <pc:docMk/>
            <pc:sldMk cId="711174194" sldId="332"/>
            <ac:spMk id="10" creationId="{B5A11C7F-E9C5-4FCD-A675-2F4883EE11B4}"/>
          </ac:spMkLst>
        </pc:spChg>
        <pc:spChg chg="add del mod ord">
          <ac:chgData name="Ulrike Stammann" userId="1a404d6114770cb5" providerId="LiveId" clId="{5BD3D71F-51AA-44C1-8F27-BCB0773EA5A5}" dt="2021-07-28T09:56:29.908" v="895" actId="6264"/>
          <ac:spMkLst>
            <pc:docMk/>
            <pc:sldMk cId="711174194" sldId="332"/>
            <ac:spMk id="11" creationId="{5A982E59-5B76-48A6-AA6E-736037B9991F}"/>
          </ac:spMkLst>
        </pc:spChg>
        <pc:spChg chg="add del mod ord">
          <ac:chgData name="Ulrike Stammann" userId="1a404d6114770cb5" providerId="LiveId" clId="{5BD3D71F-51AA-44C1-8F27-BCB0773EA5A5}" dt="2021-07-28T09:56:30.106" v="896" actId="6264"/>
          <ac:spMkLst>
            <pc:docMk/>
            <pc:sldMk cId="711174194" sldId="332"/>
            <ac:spMk id="12" creationId="{24F4A909-573D-4D71-ACFF-4676856DFD7C}"/>
          </ac:spMkLst>
        </pc:spChg>
        <pc:spChg chg="add del mod ord">
          <ac:chgData name="Ulrike Stammann" userId="1a404d6114770cb5" providerId="LiveId" clId="{5BD3D71F-51AA-44C1-8F27-BCB0773EA5A5}" dt="2021-07-28T09:56:30.106" v="896" actId="6264"/>
          <ac:spMkLst>
            <pc:docMk/>
            <pc:sldMk cId="711174194" sldId="332"/>
            <ac:spMk id="13" creationId="{BD7FC55D-712E-41D7-A5A9-515F61C6AE0D}"/>
          </ac:spMkLst>
        </pc:spChg>
        <pc:spChg chg="add del mod ord">
          <ac:chgData name="Ulrike Stammann" userId="1a404d6114770cb5" providerId="LiveId" clId="{5BD3D71F-51AA-44C1-8F27-BCB0773EA5A5}" dt="2021-07-28T09:56:30.290" v="897" actId="6264"/>
          <ac:spMkLst>
            <pc:docMk/>
            <pc:sldMk cId="711174194" sldId="332"/>
            <ac:spMk id="14" creationId="{390701C4-2C0D-4E0B-8332-43C34FD56FB7}"/>
          </ac:spMkLst>
        </pc:spChg>
        <pc:spChg chg="add del mod ord">
          <ac:chgData name="Ulrike Stammann" userId="1a404d6114770cb5" providerId="LiveId" clId="{5BD3D71F-51AA-44C1-8F27-BCB0773EA5A5}" dt="2021-07-28T09:56:30.290" v="897" actId="6264"/>
          <ac:spMkLst>
            <pc:docMk/>
            <pc:sldMk cId="711174194" sldId="332"/>
            <ac:spMk id="15" creationId="{5ACBD1E2-6B37-470D-8DF2-35789B26BA97}"/>
          </ac:spMkLst>
        </pc:spChg>
        <pc:spChg chg="add del mod ord">
          <ac:chgData name="Ulrike Stammann" userId="1a404d6114770cb5" providerId="LiveId" clId="{5BD3D71F-51AA-44C1-8F27-BCB0773EA5A5}" dt="2021-07-28T09:56:30.463" v="898" actId="6264"/>
          <ac:spMkLst>
            <pc:docMk/>
            <pc:sldMk cId="711174194" sldId="332"/>
            <ac:spMk id="16" creationId="{24C66D22-39A1-46CA-A217-070EB2A27D40}"/>
          </ac:spMkLst>
        </pc:spChg>
        <pc:spChg chg="add del mod ord">
          <ac:chgData name="Ulrike Stammann" userId="1a404d6114770cb5" providerId="LiveId" clId="{5BD3D71F-51AA-44C1-8F27-BCB0773EA5A5}" dt="2021-07-28T09:56:30.463" v="898" actId="6264"/>
          <ac:spMkLst>
            <pc:docMk/>
            <pc:sldMk cId="711174194" sldId="332"/>
            <ac:spMk id="17" creationId="{7D2AEADA-BF7A-4410-B062-FCFFF839F26A}"/>
          </ac:spMkLst>
        </pc:spChg>
        <pc:spChg chg="add del mod ord">
          <ac:chgData name="Ulrike Stammann" userId="1a404d6114770cb5" providerId="LiveId" clId="{5BD3D71F-51AA-44C1-8F27-BCB0773EA5A5}" dt="2021-07-28T09:56:32.310" v="899" actId="700"/>
          <ac:spMkLst>
            <pc:docMk/>
            <pc:sldMk cId="711174194" sldId="332"/>
            <ac:spMk id="18" creationId="{A12C4AD9-B092-40DA-B2BE-57A61BED9842}"/>
          </ac:spMkLst>
        </pc:spChg>
        <pc:spChg chg="add del mod ord">
          <ac:chgData name="Ulrike Stammann" userId="1a404d6114770cb5" providerId="LiveId" clId="{5BD3D71F-51AA-44C1-8F27-BCB0773EA5A5}" dt="2021-07-28T09:56:32.310" v="899" actId="700"/>
          <ac:spMkLst>
            <pc:docMk/>
            <pc:sldMk cId="711174194" sldId="332"/>
            <ac:spMk id="19" creationId="{F198EC33-B1AE-420D-AF02-30C23C0B7F03}"/>
          </ac:spMkLst>
        </pc:spChg>
        <pc:spChg chg="add del mod ord">
          <ac:chgData name="Ulrike Stammann" userId="1a404d6114770cb5" providerId="LiveId" clId="{5BD3D71F-51AA-44C1-8F27-BCB0773EA5A5}" dt="2021-07-28T09:59:35.348" v="903" actId="700"/>
          <ac:spMkLst>
            <pc:docMk/>
            <pc:sldMk cId="711174194" sldId="332"/>
            <ac:spMk id="20" creationId="{9C304E6F-9E21-4451-BE2F-3CCF3768CF8B}"/>
          </ac:spMkLst>
        </pc:spChg>
        <pc:spChg chg="add del mod ord">
          <ac:chgData name="Ulrike Stammann" userId="1a404d6114770cb5" providerId="LiveId" clId="{5BD3D71F-51AA-44C1-8F27-BCB0773EA5A5}" dt="2021-07-28T09:59:35.348" v="903" actId="700"/>
          <ac:spMkLst>
            <pc:docMk/>
            <pc:sldMk cId="711174194" sldId="332"/>
            <ac:spMk id="21" creationId="{5D954215-67DC-47A5-A90F-A0BD7A8DACF2}"/>
          </ac:spMkLst>
        </pc:spChg>
        <pc:spChg chg="add del mod ord">
          <ac:chgData name="Ulrike Stammann" userId="1a404d6114770cb5" providerId="LiveId" clId="{5BD3D71F-51AA-44C1-8F27-BCB0773EA5A5}" dt="2021-07-28T09:59:45.282" v="915" actId="700"/>
          <ac:spMkLst>
            <pc:docMk/>
            <pc:sldMk cId="711174194" sldId="332"/>
            <ac:spMk id="22" creationId="{F350C549-336B-47BA-8873-33DC328BC63F}"/>
          </ac:spMkLst>
        </pc:spChg>
        <pc:spChg chg="add del mod ord">
          <ac:chgData name="Ulrike Stammann" userId="1a404d6114770cb5" providerId="LiveId" clId="{5BD3D71F-51AA-44C1-8F27-BCB0773EA5A5}" dt="2021-07-28T09:59:51.768" v="916" actId="6264"/>
          <ac:spMkLst>
            <pc:docMk/>
            <pc:sldMk cId="711174194" sldId="332"/>
            <ac:spMk id="23" creationId="{E01DF722-67AF-4B1A-AD22-C0C8CDE53182}"/>
          </ac:spMkLst>
        </pc:spChg>
        <pc:spChg chg="add del mod ord">
          <ac:chgData name="Ulrike Stammann" userId="1a404d6114770cb5" providerId="LiveId" clId="{5BD3D71F-51AA-44C1-8F27-BCB0773EA5A5}" dt="2021-07-28T09:59:52.328" v="917" actId="6264"/>
          <ac:spMkLst>
            <pc:docMk/>
            <pc:sldMk cId="711174194" sldId="332"/>
            <ac:spMk id="24" creationId="{262B61A0-0F96-4608-A40C-63C90E9BE28E}"/>
          </ac:spMkLst>
        </pc:spChg>
        <pc:spChg chg="add del mod ord">
          <ac:chgData name="Ulrike Stammann" userId="1a404d6114770cb5" providerId="LiveId" clId="{5BD3D71F-51AA-44C1-8F27-BCB0773EA5A5}" dt="2021-07-28T09:59:52.695" v="918" actId="6264"/>
          <ac:spMkLst>
            <pc:docMk/>
            <pc:sldMk cId="711174194" sldId="332"/>
            <ac:spMk id="25" creationId="{128FF19E-C204-4194-8EB0-2C8D127EA1D0}"/>
          </ac:spMkLst>
        </pc:spChg>
        <pc:spChg chg="add del mod ord">
          <ac:chgData name="Ulrike Stammann" userId="1a404d6114770cb5" providerId="LiveId" clId="{5BD3D71F-51AA-44C1-8F27-BCB0773EA5A5}" dt="2021-07-28T09:59:53.006" v="919" actId="6264"/>
          <ac:spMkLst>
            <pc:docMk/>
            <pc:sldMk cId="711174194" sldId="332"/>
            <ac:spMk id="26" creationId="{B239E07D-B1F4-480F-A5DF-846F6D77113D}"/>
          </ac:spMkLst>
        </pc:spChg>
        <pc:spChg chg="add del mod ord">
          <ac:chgData name="Ulrike Stammann" userId="1a404d6114770cb5" providerId="LiveId" clId="{5BD3D71F-51AA-44C1-8F27-BCB0773EA5A5}" dt="2021-07-28T09:59:53.238" v="920" actId="6264"/>
          <ac:spMkLst>
            <pc:docMk/>
            <pc:sldMk cId="711174194" sldId="332"/>
            <ac:spMk id="27" creationId="{07D8C4C1-F6F1-4A87-99B0-7423839515AD}"/>
          </ac:spMkLst>
        </pc:spChg>
        <pc:spChg chg="add del mod ord">
          <ac:chgData name="Ulrike Stammann" userId="1a404d6114770cb5" providerId="LiveId" clId="{5BD3D71F-51AA-44C1-8F27-BCB0773EA5A5}" dt="2021-07-28T09:59:55.178" v="921" actId="700"/>
          <ac:spMkLst>
            <pc:docMk/>
            <pc:sldMk cId="711174194" sldId="332"/>
            <ac:spMk id="28" creationId="{208A2BC5-FEB0-4A21-B8CA-9892AA7B4E8A}"/>
          </ac:spMkLst>
        </pc:spChg>
        <pc:spChg chg="add mod ord">
          <ac:chgData name="Ulrike Stammann" userId="1a404d6114770cb5" providerId="LiveId" clId="{5BD3D71F-51AA-44C1-8F27-BCB0773EA5A5}" dt="2021-07-28T09:59:55.178" v="921" actId="700"/>
          <ac:spMkLst>
            <pc:docMk/>
            <pc:sldMk cId="711174194" sldId="332"/>
            <ac:spMk id="29" creationId="{355FF8BA-DD6F-48C8-A091-00CBD505657D}"/>
          </ac:spMkLst>
        </pc:spChg>
      </pc:sldChg>
      <pc:sldChg chg="new del">
        <pc:chgData name="Ulrike Stammann" userId="1a404d6114770cb5" providerId="LiveId" clId="{5BD3D71F-51AA-44C1-8F27-BCB0773EA5A5}" dt="2021-07-28T10:00:19.543" v="928" actId="47"/>
        <pc:sldMkLst>
          <pc:docMk/>
          <pc:sldMk cId="3362211303" sldId="333"/>
        </pc:sldMkLst>
      </pc:sldChg>
      <pc:sldChg chg="addSp delSp modSp new del mod modClrScheme chgLayout">
        <pc:chgData name="Ulrike Stammann" userId="1a404d6114770cb5" providerId="LiveId" clId="{5BD3D71F-51AA-44C1-8F27-BCB0773EA5A5}" dt="2021-07-28T10:03:11.986" v="944" actId="47"/>
        <pc:sldMkLst>
          <pc:docMk/>
          <pc:sldMk cId="1809278170" sldId="334"/>
        </pc:sldMkLst>
        <pc:spChg chg="del mod ord">
          <ac:chgData name="Ulrike Stammann" userId="1a404d6114770cb5" providerId="LiveId" clId="{5BD3D71F-51AA-44C1-8F27-BCB0773EA5A5}" dt="2021-07-28T10:00:09.267" v="924" actId="700"/>
          <ac:spMkLst>
            <pc:docMk/>
            <pc:sldMk cId="1809278170" sldId="334"/>
            <ac:spMk id="2" creationId="{24F0EBF5-5F2F-4B35-BBEA-5D181C269660}"/>
          </ac:spMkLst>
        </pc:spChg>
        <pc:spChg chg="add del mod ord">
          <ac:chgData name="Ulrike Stammann" userId="1a404d6114770cb5" providerId="LiveId" clId="{5BD3D71F-51AA-44C1-8F27-BCB0773EA5A5}" dt="2021-07-28T10:00:12.754" v="925" actId="700"/>
          <ac:spMkLst>
            <pc:docMk/>
            <pc:sldMk cId="1809278170" sldId="334"/>
            <ac:spMk id="3" creationId="{BCB5D5BD-A027-43E1-B4A8-3B9FAAC26591}"/>
          </ac:spMkLst>
        </pc:spChg>
        <pc:spChg chg="add del mod ord">
          <ac:chgData name="Ulrike Stammann" userId="1a404d6114770cb5" providerId="LiveId" clId="{5BD3D71F-51AA-44C1-8F27-BCB0773EA5A5}" dt="2021-07-28T10:00:15.034" v="926" actId="700"/>
          <ac:spMkLst>
            <pc:docMk/>
            <pc:sldMk cId="1809278170" sldId="334"/>
            <ac:spMk id="4" creationId="{F98F5F4A-B6E9-44B5-949A-946454331672}"/>
          </ac:spMkLst>
        </pc:spChg>
        <pc:spChg chg="add del mod ord">
          <ac:chgData name="Ulrike Stammann" userId="1a404d6114770cb5" providerId="LiveId" clId="{5BD3D71F-51AA-44C1-8F27-BCB0773EA5A5}" dt="2021-07-28T10:00:24.663" v="929" actId="6264"/>
          <ac:spMkLst>
            <pc:docMk/>
            <pc:sldMk cId="1809278170" sldId="334"/>
            <ac:spMk id="5" creationId="{2C6839B9-1519-442C-A8B8-040D484D9A2A}"/>
          </ac:spMkLst>
        </pc:spChg>
        <pc:spChg chg="add del mod ord">
          <ac:chgData name="Ulrike Stammann" userId="1a404d6114770cb5" providerId="LiveId" clId="{5BD3D71F-51AA-44C1-8F27-BCB0773EA5A5}" dt="2021-07-28T10:00:29.786" v="930" actId="700"/>
          <ac:spMkLst>
            <pc:docMk/>
            <pc:sldMk cId="1809278170" sldId="334"/>
            <ac:spMk id="6" creationId="{C8686C1D-CD26-4D54-A76E-76BCC2367BF5}"/>
          </ac:spMkLst>
        </pc:spChg>
        <pc:spChg chg="add del mod ord">
          <ac:chgData name="Ulrike Stammann" userId="1a404d6114770cb5" providerId="LiveId" clId="{5BD3D71F-51AA-44C1-8F27-BCB0773EA5A5}" dt="2021-07-28T10:00:38.813" v="931" actId="700"/>
          <ac:spMkLst>
            <pc:docMk/>
            <pc:sldMk cId="1809278170" sldId="334"/>
            <ac:spMk id="7" creationId="{5372BF9D-0E6A-4A9D-ABFC-1A4C9C37B49A}"/>
          </ac:spMkLst>
        </pc:spChg>
        <pc:spChg chg="add del mod ord">
          <ac:chgData name="Ulrike Stammann" userId="1a404d6114770cb5" providerId="LiveId" clId="{5BD3D71F-51AA-44C1-8F27-BCB0773EA5A5}" dt="2021-07-28T10:00:38.813" v="931" actId="700"/>
          <ac:spMkLst>
            <pc:docMk/>
            <pc:sldMk cId="1809278170" sldId="334"/>
            <ac:spMk id="8" creationId="{E3CD4991-E113-4DA7-9E86-16FDC3CA410B}"/>
          </ac:spMkLst>
        </pc:spChg>
        <pc:spChg chg="add del mod ord">
          <ac:chgData name="Ulrike Stammann" userId="1a404d6114770cb5" providerId="LiveId" clId="{5BD3D71F-51AA-44C1-8F27-BCB0773EA5A5}" dt="2021-07-28T10:00:41.880" v="932" actId="700"/>
          <ac:spMkLst>
            <pc:docMk/>
            <pc:sldMk cId="1809278170" sldId="334"/>
            <ac:spMk id="9" creationId="{0C18F0D8-89F6-40C4-AAD6-3CDB5E6997BF}"/>
          </ac:spMkLst>
        </pc:spChg>
        <pc:spChg chg="add del mod ord">
          <ac:chgData name="Ulrike Stammann" userId="1a404d6114770cb5" providerId="LiveId" clId="{5BD3D71F-51AA-44C1-8F27-BCB0773EA5A5}" dt="2021-07-28T10:00:41.880" v="932" actId="700"/>
          <ac:spMkLst>
            <pc:docMk/>
            <pc:sldMk cId="1809278170" sldId="334"/>
            <ac:spMk id="10" creationId="{5AFF8E25-985F-4CCC-876F-C9F8DE163337}"/>
          </ac:spMkLst>
        </pc:spChg>
        <pc:spChg chg="add del mod ord">
          <ac:chgData name="Ulrike Stammann" userId="1a404d6114770cb5" providerId="LiveId" clId="{5BD3D71F-51AA-44C1-8F27-BCB0773EA5A5}" dt="2021-07-28T10:00:41.880" v="932" actId="700"/>
          <ac:spMkLst>
            <pc:docMk/>
            <pc:sldMk cId="1809278170" sldId="334"/>
            <ac:spMk id="11" creationId="{21919024-08E2-45D5-BE67-A0DC713D19D6}"/>
          </ac:spMkLst>
        </pc:spChg>
        <pc:spChg chg="add del mod ord">
          <ac:chgData name="Ulrike Stammann" userId="1a404d6114770cb5" providerId="LiveId" clId="{5BD3D71F-51AA-44C1-8F27-BCB0773EA5A5}" dt="2021-07-28T10:00:41.880" v="932" actId="700"/>
          <ac:spMkLst>
            <pc:docMk/>
            <pc:sldMk cId="1809278170" sldId="334"/>
            <ac:spMk id="12" creationId="{6DA1A927-4FE7-4F3F-9E4F-5243506FE5EB}"/>
          </ac:spMkLst>
        </pc:spChg>
        <pc:spChg chg="add del mod ord">
          <ac:chgData name="Ulrike Stammann" userId="1a404d6114770cb5" providerId="LiveId" clId="{5BD3D71F-51AA-44C1-8F27-BCB0773EA5A5}" dt="2021-07-28T10:00:45.413" v="933" actId="6264"/>
          <ac:spMkLst>
            <pc:docMk/>
            <pc:sldMk cId="1809278170" sldId="334"/>
            <ac:spMk id="13" creationId="{3953568A-0CD4-44B0-862C-529D15A3F3FB}"/>
          </ac:spMkLst>
        </pc:spChg>
        <pc:spChg chg="add del mod ord">
          <ac:chgData name="Ulrike Stammann" userId="1a404d6114770cb5" providerId="LiveId" clId="{5BD3D71F-51AA-44C1-8F27-BCB0773EA5A5}" dt="2021-07-28T10:00:45.413" v="933" actId="6264"/>
          <ac:spMkLst>
            <pc:docMk/>
            <pc:sldMk cId="1809278170" sldId="334"/>
            <ac:spMk id="14" creationId="{01084195-EF27-407E-AF79-6C77244F0710}"/>
          </ac:spMkLst>
        </pc:spChg>
        <pc:spChg chg="add del mod ord">
          <ac:chgData name="Ulrike Stammann" userId="1a404d6114770cb5" providerId="LiveId" clId="{5BD3D71F-51AA-44C1-8F27-BCB0773EA5A5}" dt="2021-07-28T10:00:46.085" v="934" actId="6264"/>
          <ac:spMkLst>
            <pc:docMk/>
            <pc:sldMk cId="1809278170" sldId="334"/>
            <ac:spMk id="15" creationId="{783506EB-072C-4E0C-B612-0014ABBDBBDB}"/>
          </ac:spMkLst>
        </pc:spChg>
        <pc:spChg chg="add del mod ord">
          <ac:chgData name="Ulrike Stammann" userId="1a404d6114770cb5" providerId="LiveId" clId="{5BD3D71F-51AA-44C1-8F27-BCB0773EA5A5}" dt="2021-07-28T10:00:46.085" v="934" actId="6264"/>
          <ac:spMkLst>
            <pc:docMk/>
            <pc:sldMk cId="1809278170" sldId="334"/>
            <ac:spMk id="16" creationId="{FE690C7C-4C68-4106-9A9A-B1CA6785C84D}"/>
          </ac:spMkLst>
        </pc:spChg>
        <pc:spChg chg="add del mod ord">
          <ac:chgData name="Ulrike Stammann" userId="1a404d6114770cb5" providerId="LiveId" clId="{5BD3D71F-51AA-44C1-8F27-BCB0773EA5A5}" dt="2021-07-28T10:00:46.425" v="935" actId="6264"/>
          <ac:spMkLst>
            <pc:docMk/>
            <pc:sldMk cId="1809278170" sldId="334"/>
            <ac:spMk id="17" creationId="{E69CCCFD-3358-450A-BAD6-BE74CA2775BB}"/>
          </ac:spMkLst>
        </pc:spChg>
        <pc:spChg chg="add del mod ord">
          <ac:chgData name="Ulrike Stammann" userId="1a404d6114770cb5" providerId="LiveId" clId="{5BD3D71F-51AA-44C1-8F27-BCB0773EA5A5}" dt="2021-07-28T10:00:46.425" v="935" actId="6264"/>
          <ac:spMkLst>
            <pc:docMk/>
            <pc:sldMk cId="1809278170" sldId="334"/>
            <ac:spMk id="18" creationId="{5B8FC9D3-759B-41FF-B98E-CBCF1E199BF8}"/>
          </ac:spMkLst>
        </pc:spChg>
        <pc:spChg chg="add del mod ord">
          <ac:chgData name="Ulrike Stammann" userId="1a404d6114770cb5" providerId="LiveId" clId="{5BD3D71F-51AA-44C1-8F27-BCB0773EA5A5}" dt="2021-07-28T10:00:46.675" v="936" actId="6264"/>
          <ac:spMkLst>
            <pc:docMk/>
            <pc:sldMk cId="1809278170" sldId="334"/>
            <ac:spMk id="19" creationId="{AB7B6DA3-BD45-4FBD-8671-25D70EF788EB}"/>
          </ac:spMkLst>
        </pc:spChg>
        <pc:spChg chg="add del mod ord">
          <ac:chgData name="Ulrike Stammann" userId="1a404d6114770cb5" providerId="LiveId" clId="{5BD3D71F-51AA-44C1-8F27-BCB0773EA5A5}" dt="2021-07-28T10:00:46.675" v="936" actId="6264"/>
          <ac:spMkLst>
            <pc:docMk/>
            <pc:sldMk cId="1809278170" sldId="334"/>
            <ac:spMk id="20" creationId="{5E8FAFD0-0A78-4EF6-B602-2C15530AB381}"/>
          </ac:spMkLst>
        </pc:spChg>
        <pc:spChg chg="add del mod ord">
          <ac:chgData name="Ulrike Stammann" userId="1a404d6114770cb5" providerId="LiveId" clId="{5BD3D71F-51AA-44C1-8F27-BCB0773EA5A5}" dt="2021-07-28T10:01:01.449" v="937" actId="700"/>
          <ac:spMkLst>
            <pc:docMk/>
            <pc:sldMk cId="1809278170" sldId="334"/>
            <ac:spMk id="21" creationId="{81E48C89-80DE-41BA-8C59-47A10038CEF3}"/>
          </ac:spMkLst>
        </pc:spChg>
        <pc:spChg chg="add del mod ord">
          <ac:chgData name="Ulrike Stammann" userId="1a404d6114770cb5" providerId="LiveId" clId="{5BD3D71F-51AA-44C1-8F27-BCB0773EA5A5}" dt="2021-07-28T10:01:01.449" v="937" actId="700"/>
          <ac:spMkLst>
            <pc:docMk/>
            <pc:sldMk cId="1809278170" sldId="334"/>
            <ac:spMk id="22" creationId="{22F0885B-1090-4BB7-B0FE-086F0547AB36}"/>
          </ac:spMkLst>
        </pc:spChg>
        <pc:spChg chg="mod ord">
          <ac:chgData name="Ulrike Stammann" userId="1a404d6114770cb5" providerId="LiveId" clId="{5BD3D71F-51AA-44C1-8F27-BCB0773EA5A5}" dt="2021-07-28T10:02:55.827" v="943" actId="6264"/>
          <ac:spMkLst>
            <pc:docMk/>
            <pc:sldMk cId="1809278170" sldId="334"/>
            <ac:spMk id="23" creationId="{268F8B2E-712F-4765-A9C2-57708AC1FD7A}"/>
          </ac:spMkLst>
        </pc:spChg>
        <pc:spChg chg="mod ord">
          <ac:chgData name="Ulrike Stammann" userId="1a404d6114770cb5" providerId="LiveId" clId="{5BD3D71F-51AA-44C1-8F27-BCB0773EA5A5}" dt="2021-07-28T10:02:55.827" v="943" actId="6264"/>
          <ac:spMkLst>
            <pc:docMk/>
            <pc:sldMk cId="1809278170" sldId="334"/>
            <ac:spMk id="24" creationId="{733C363F-5D9A-41D9-B93B-A918F58297DE}"/>
          </ac:spMkLst>
        </pc:spChg>
        <pc:spChg chg="add del mod ord">
          <ac:chgData name="Ulrike Stammann" userId="1a404d6114770cb5" providerId="LiveId" clId="{5BD3D71F-51AA-44C1-8F27-BCB0773EA5A5}" dt="2021-07-28T10:01:07.681" v="938" actId="6264"/>
          <ac:spMkLst>
            <pc:docMk/>
            <pc:sldMk cId="1809278170" sldId="334"/>
            <ac:spMk id="25" creationId="{A410F9DF-1B1C-41EC-A67B-1F255F56B98B}"/>
          </ac:spMkLst>
        </pc:spChg>
        <pc:spChg chg="add del mod ord">
          <ac:chgData name="Ulrike Stammann" userId="1a404d6114770cb5" providerId="LiveId" clId="{5BD3D71F-51AA-44C1-8F27-BCB0773EA5A5}" dt="2021-07-28T10:01:07.681" v="938" actId="6264"/>
          <ac:spMkLst>
            <pc:docMk/>
            <pc:sldMk cId="1809278170" sldId="334"/>
            <ac:spMk id="26" creationId="{AC4E906D-DA92-4DFC-ABD9-545892E93706}"/>
          </ac:spMkLst>
        </pc:spChg>
        <pc:spChg chg="add del mod">
          <ac:chgData name="Ulrike Stammann" userId="1a404d6114770cb5" providerId="LiveId" clId="{5BD3D71F-51AA-44C1-8F27-BCB0773EA5A5}" dt="2021-07-28T10:01:07.681" v="938" actId="6264"/>
          <ac:spMkLst>
            <pc:docMk/>
            <pc:sldMk cId="1809278170" sldId="334"/>
            <ac:spMk id="27" creationId="{A67C1FA3-910B-447F-80E7-1E6BC701A3B3}"/>
          </ac:spMkLst>
        </pc:spChg>
        <pc:spChg chg="add del mod">
          <ac:chgData name="Ulrike Stammann" userId="1a404d6114770cb5" providerId="LiveId" clId="{5BD3D71F-51AA-44C1-8F27-BCB0773EA5A5}" dt="2021-07-28T10:01:07.681" v="938" actId="6264"/>
          <ac:spMkLst>
            <pc:docMk/>
            <pc:sldMk cId="1809278170" sldId="334"/>
            <ac:spMk id="28" creationId="{A93819E0-0414-49CA-8602-53E265C5C96F}"/>
          </ac:spMkLst>
        </pc:spChg>
        <pc:spChg chg="add del mod ord">
          <ac:chgData name="Ulrike Stammann" userId="1a404d6114770cb5" providerId="LiveId" clId="{5BD3D71F-51AA-44C1-8F27-BCB0773EA5A5}" dt="2021-07-28T10:01:23.644" v="939" actId="700"/>
          <ac:spMkLst>
            <pc:docMk/>
            <pc:sldMk cId="1809278170" sldId="334"/>
            <ac:spMk id="29" creationId="{E0330755-3441-43AB-AE67-DD9B217027EA}"/>
          </ac:spMkLst>
        </pc:spChg>
        <pc:spChg chg="add del mod ord">
          <ac:chgData name="Ulrike Stammann" userId="1a404d6114770cb5" providerId="LiveId" clId="{5BD3D71F-51AA-44C1-8F27-BCB0773EA5A5}" dt="2021-07-28T10:01:23.644" v="939" actId="700"/>
          <ac:spMkLst>
            <pc:docMk/>
            <pc:sldMk cId="1809278170" sldId="334"/>
            <ac:spMk id="30" creationId="{84B69077-E712-4F46-80BD-B24BDEEBC931}"/>
          </ac:spMkLst>
        </pc:spChg>
        <pc:spChg chg="add del mod ord">
          <ac:chgData name="Ulrike Stammann" userId="1a404d6114770cb5" providerId="LiveId" clId="{5BD3D71F-51AA-44C1-8F27-BCB0773EA5A5}" dt="2021-07-28T10:02:41.887" v="941" actId="6264"/>
          <ac:spMkLst>
            <pc:docMk/>
            <pc:sldMk cId="1809278170" sldId="334"/>
            <ac:spMk id="31" creationId="{F486ECBC-FCB6-4549-A16D-F6AC87C01E94}"/>
          </ac:spMkLst>
        </pc:spChg>
        <pc:spChg chg="add del mod ord">
          <ac:chgData name="Ulrike Stammann" userId="1a404d6114770cb5" providerId="LiveId" clId="{5BD3D71F-51AA-44C1-8F27-BCB0773EA5A5}" dt="2021-07-28T10:02:53.558" v="942" actId="700"/>
          <ac:spMkLst>
            <pc:docMk/>
            <pc:sldMk cId="1809278170" sldId="334"/>
            <ac:spMk id="32" creationId="{36DECBB0-68A9-4320-8D04-27AD5C16F0FD}"/>
          </ac:spMkLst>
        </pc:spChg>
        <pc:spChg chg="add del mod ord">
          <ac:chgData name="Ulrike Stammann" userId="1a404d6114770cb5" providerId="LiveId" clId="{5BD3D71F-51AA-44C1-8F27-BCB0773EA5A5}" dt="2021-07-28T10:02:55.827" v="943" actId="6264"/>
          <ac:spMkLst>
            <pc:docMk/>
            <pc:sldMk cId="1809278170" sldId="334"/>
            <ac:spMk id="33" creationId="{25A1C127-1337-40F6-9A07-FA12243FBD9E}"/>
          </ac:spMkLst>
        </pc:spChg>
        <pc:spChg chg="add del mod ord">
          <ac:chgData name="Ulrike Stammann" userId="1a404d6114770cb5" providerId="LiveId" clId="{5BD3D71F-51AA-44C1-8F27-BCB0773EA5A5}" dt="2021-07-28T10:02:55.827" v="943" actId="6264"/>
          <ac:spMkLst>
            <pc:docMk/>
            <pc:sldMk cId="1809278170" sldId="334"/>
            <ac:spMk id="34" creationId="{C7549634-E7DD-4AE3-B4A1-A829C2F2E5EC}"/>
          </ac:spMkLst>
        </pc:spChg>
        <pc:spChg chg="add del mod">
          <ac:chgData name="Ulrike Stammann" userId="1a404d6114770cb5" providerId="LiveId" clId="{5BD3D71F-51AA-44C1-8F27-BCB0773EA5A5}" dt="2021-07-28T10:02:55.827" v="943" actId="6264"/>
          <ac:spMkLst>
            <pc:docMk/>
            <pc:sldMk cId="1809278170" sldId="334"/>
            <ac:spMk id="35" creationId="{9257E773-64DC-4BBD-9CEB-B7565DCF0B35}"/>
          </ac:spMkLst>
        </pc:spChg>
        <pc:spChg chg="add del mod">
          <ac:chgData name="Ulrike Stammann" userId="1a404d6114770cb5" providerId="LiveId" clId="{5BD3D71F-51AA-44C1-8F27-BCB0773EA5A5}" dt="2021-07-28T10:02:55.827" v="943" actId="6264"/>
          <ac:spMkLst>
            <pc:docMk/>
            <pc:sldMk cId="1809278170" sldId="334"/>
            <ac:spMk id="36" creationId="{08681686-E7EB-4BCF-9228-BE0517683DA7}"/>
          </ac:spMkLst>
        </pc:spChg>
        <pc:spChg chg="add mod ord">
          <ac:chgData name="Ulrike Stammann" userId="1a404d6114770cb5" providerId="LiveId" clId="{5BD3D71F-51AA-44C1-8F27-BCB0773EA5A5}" dt="2021-07-28T10:02:55.827" v="943" actId="6264"/>
          <ac:spMkLst>
            <pc:docMk/>
            <pc:sldMk cId="1809278170" sldId="334"/>
            <ac:spMk id="37" creationId="{4900423F-CA7B-4EBE-B885-44B24808B786}"/>
          </ac:spMkLst>
        </pc:spChg>
        <pc:spChg chg="add mod ord">
          <ac:chgData name="Ulrike Stammann" userId="1a404d6114770cb5" providerId="LiveId" clId="{5BD3D71F-51AA-44C1-8F27-BCB0773EA5A5}" dt="2021-07-28T10:02:55.827" v="943" actId="6264"/>
          <ac:spMkLst>
            <pc:docMk/>
            <pc:sldMk cId="1809278170" sldId="334"/>
            <ac:spMk id="38" creationId="{716FEEF5-3C16-48B5-9610-42E9471C44E3}"/>
          </ac:spMkLst>
        </pc:spChg>
      </pc:sldChg>
      <pc:sldMasterChg chg="addSp delSp modSp mod modSldLayout">
        <pc:chgData name="Ulrike Stammann" userId="1a404d6114770cb5" providerId="LiveId" clId="{5BD3D71F-51AA-44C1-8F27-BCB0773EA5A5}" dt="2021-07-28T13:57:44.689" v="1326"/>
        <pc:sldMasterMkLst>
          <pc:docMk/>
          <pc:sldMasterMk cId="2858795530" sldId="2147483655"/>
        </pc:sldMasterMkLst>
        <pc:spChg chg="del">
          <ac:chgData name="Ulrike Stammann" userId="1a404d6114770cb5" providerId="LiveId" clId="{5BD3D71F-51AA-44C1-8F27-BCB0773EA5A5}" dt="2021-07-28T06:39:02.531" v="203" actId="21"/>
          <ac:spMkLst>
            <pc:docMk/>
            <pc:sldMasterMk cId="2858795530" sldId="2147483655"/>
            <ac:spMk id="4" creationId="{00000000-0000-0000-0000-000000000000}"/>
          </ac:spMkLst>
        </pc:spChg>
        <pc:spChg chg="del">
          <ac:chgData name="Ulrike Stammann" userId="1a404d6114770cb5" providerId="LiveId" clId="{5BD3D71F-51AA-44C1-8F27-BCB0773EA5A5}" dt="2021-07-28T08:48:30.865" v="363"/>
          <ac:spMkLst>
            <pc:docMk/>
            <pc:sldMasterMk cId="2858795530" sldId="2147483655"/>
            <ac:spMk id="4" creationId="{1AC2C738-96FF-4310-9424-EE9DF3221328}"/>
          </ac:spMkLst>
        </pc:spChg>
        <pc:spChg chg="mod">
          <ac:chgData name="Ulrike Stammann" userId="1a404d6114770cb5" providerId="LiveId" clId="{5BD3D71F-51AA-44C1-8F27-BCB0773EA5A5}" dt="2021-07-28T10:49:25.096" v="1050" actId="14100"/>
          <ac:spMkLst>
            <pc:docMk/>
            <pc:sldMasterMk cId="2858795530" sldId="2147483655"/>
            <ac:spMk id="4" creationId="{F7A003B6-545F-4C30-B65B-F4A07A3E16B3}"/>
          </ac:spMkLst>
        </pc:spChg>
        <pc:spChg chg="del mod">
          <ac:chgData name="Ulrike Stammann" userId="1a404d6114770cb5" providerId="LiveId" clId="{5BD3D71F-51AA-44C1-8F27-BCB0773EA5A5}" dt="2021-07-28T10:45:34.402" v="952" actId="478"/>
          <ac:spMkLst>
            <pc:docMk/>
            <pc:sldMasterMk cId="2858795530" sldId="2147483655"/>
            <ac:spMk id="5" creationId="{6F272417-C13F-4AA6-80BC-F970F55C8746}"/>
          </ac:spMkLst>
        </pc:spChg>
        <pc:spChg chg="add del">
          <ac:chgData name="Ulrike Stammann" userId="1a404d6114770cb5" providerId="LiveId" clId="{5BD3D71F-51AA-44C1-8F27-BCB0773EA5A5}" dt="2021-07-28T06:39:02.531" v="203" actId="21"/>
          <ac:spMkLst>
            <pc:docMk/>
            <pc:sldMasterMk cId="2858795530" sldId="2147483655"/>
            <ac:spMk id="5" creationId="{EC5BCBD0-886F-D94C-96DA-93AB9C9F6510}"/>
          </ac:spMkLst>
        </pc:spChg>
        <pc:spChg chg="mod">
          <ac:chgData name="Ulrike Stammann" userId="1a404d6114770cb5" providerId="LiveId" clId="{5BD3D71F-51AA-44C1-8F27-BCB0773EA5A5}" dt="2021-07-28T10:49:43.746" v="1131" actId="14100"/>
          <ac:spMkLst>
            <pc:docMk/>
            <pc:sldMasterMk cId="2858795530" sldId="2147483655"/>
            <ac:spMk id="6" creationId="{8732B815-1FA1-47D7-BC9C-8D3A03552265}"/>
          </ac:spMkLst>
        </pc:spChg>
        <pc:spChg chg="add del mod">
          <ac:chgData name="Ulrike Stammann" userId="1a404d6114770cb5" providerId="LiveId" clId="{5BD3D71F-51AA-44C1-8F27-BCB0773EA5A5}" dt="2021-07-28T10:02:24.234" v="940" actId="478"/>
          <ac:spMkLst>
            <pc:docMk/>
            <pc:sldMasterMk cId="2858795530" sldId="2147483655"/>
            <ac:spMk id="6" creationId="{F19F5E51-CE0C-41A1-BA9B-2F617D67CC4B}"/>
          </ac:spMkLst>
        </pc:spChg>
        <pc:spChg chg="mod">
          <ac:chgData name="Ulrike Stammann" userId="1a404d6114770cb5" providerId="LiveId" clId="{5BD3D71F-51AA-44C1-8F27-BCB0773EA5A5}" dt="2021-07-28T13:40:52.284" v="1226" actId="6549"/>
          <ac:spMkLst>
            <pc:docMk/>
            <pc:sldMasterMk cId="2858795530" sldId="2147483655"/>
            <ac:spMk id="7" creationId="{977D8266-BBAD-43AE-9FBB-97B29EEE2909}"/>
          </ac:spMkLst>
        </pc:spChg>
        <pc:spChg chg="del">
          <ac:chgData name="Ulrike Stammann" userId="1a404d6114770cb5" providerId="LiveId" clId="{5BD3D71F-51AA-44C1-8F27-BCB0773EA5A5}" dt="2021-07-28T09:56:04.264" v="891"/>
          <ac:spMkLst>
            <pc:docMk/>
            <pc:sldMasterMk cId="2858795530" sldId="2147483655"/>
            <ac:spMk id="8" creationId="{11731716-F254-4DAD-A6DD-7A302F7AB87B}"/>
          </ac:spMkLst>
        </pc:spChg>
        <pc:spChg chg="del">
          <ac:chgData name="Ulrike Stammann" userId="1a404d6114770cb5" providerId="LiveId" clId="{5BD3D71F-51AA-44C1-8F27-BCB0773EA5A5}" dt="2021-07-28T10:45:35.773" v="953" actId="478"/>
          <ac:spMkLst>
            <pc:docMk/>
            <pc:sldMasterMk cId="2858795530" sldId="2147483655"/>
            <ac:spMk id="9" creationId="{199A4683-7645-4AC4-8721-A3A993D0694C}"/>
          </ac:spMkLst>
        </pc:spChg>
        <pc:spChg chg="add del">
          <ac:chgData name="Ulrike Stammann" userId="1a404d6114770cb5" providerId="LiveId" clId="{5BD3D71F-51AA-44C1-8F27-BCB0773EA5A5}" dt="2021-07-28T10:45:37.264" v="954" actId="478"/>
          <ac:spMkLst>
            <pc:docMk/>
            <pc:sldMasterMk cId="2858795530" sldId="2147483655"/>
            <ac:spMk id="11" creationId="{BDCD0421-4C96-7945-A5A9-B2314CCEDEF1}"/>
          </ac:spMkLst>
        </pc:spChg>
        <pc:spChg chg="add mod">
          <ac:chgData name="Ulrike Stammann" userId="1a404d6114770cb5" providerId="LiveId" clId="{5BD3D71F-51AA-44C1-8F27-BCB0773EA5A5}" dt="2021-07-28T06:39:12.720" v="204"/>
          <ac:spMkLst>
            <pc:docMk/>
            <pc:sldMasterMk cId="2858795530" sldId="2147483655"/>
            <ac:spMk id="15" creationId="{133038F8-6504-448D-B7A1-E79FA5E441C7}"/>
          </ac:spMkLst>
        </pc:spChg>
        <pc:spChg chg="add del mod">
          <ac:chgData name="Ulrike Stammann" userId="1a404d6114770cb5" providerId="LiveId" clId="{5BD3D71F-51AA-44C1-8F27-BCB0773EA5A5}" dt="2021-07-28T08:49:03.182" v="367" actId="21"/>
          <ac:spMkLst>
            <pc:docMk/>
            <pc:sldMasterMk cId="2858795530" sldId="2147483655"/>
            <ac:spMk id="15" creationId="{EE35F176-AB45-47E6-913F-73AB54B15DEE}"/>
          </ac:spMkLst>
        </pc:spChg>
        <pc:spChg chg="add del mod">
          <ac:chgData name="Ulrike Stammann" userId="1a404d6114770cb5" providerId="LiveId" clId="{5BD3D71F-51AA-44C1-8F27-BCB0773EA5A5}" dt="2021-07-28T08:49:03.182" v="367" actId="21"/>
          <ac:spMkLst>
            <pc:docMk/>
            <pc:sldMasterMk cId="2858795530" sldId="2147483655"/>
            <ac:spMk id="16" creationId="{4B840EA6-FC8D-42E0-B553-01E9D3C7EB27}"/>
          </ac:spMkLst>
        </pc:spChg>
        <pc:spChg chg="add mod">
          <ac:chgData name="Ulrike Stammann" userId="1a404d6114770cb5" providerId="LiveId" clId="{5BD3D71F-51AA-44C1-8F27-BCB0773EA5A5}" dt="2021-07-28T06:39:12.720" v="204"/>
          <ac:spMkLst>
            <pc:docMk/>
            <pc:sldMasterMk cId="2858795530" sldId="2147483655"/>
            <ac:spMk id="16" creationId="{DC1C7A77-456F-409E-9A96-BE400DA76BE8}"/>
          </ac:spMkLst>
        </pc:spChg>
        <pc:spChg chg="add mod">
          <ac:chgData name="Ulrike Stammann" userId="1a404d6114770cb5" providerId="LiveId" clId="{5BD3D71F-51AA-44C1-8F27-BCB0773EA5A5}" dt="2021-07-28T08:49:22.149" v="368"/>
          <ac:spMkLst>
            <pc:docMk/>
            <pc:sldMasterMk cId="2858795530" sldId="2147483655"/>
            <ac:spMk id="18" creationId="{0EFEED2B-8BB2-40CF-B060-015B7A70B56B}"/>
          </ac:spMkLst>
        </pc:spChg>
        <pc:spChg chg="add mod">
          <ac:chgData name="Ulrike Stammann" userId="1a404d6114770cb5" providerId="LiveId" clId="{5BD3D71F-51AA-44C1-8F27-BCB0773EA5A5}" dt="2021-07-28T06:41:47.919" v="229"/>
          <ac:spMkLst>
            <pc:docMk/>
            <pc:sldMasterMk cId="2858795530" sldId="2147483655"/>
            <ac:spMk id="18" creationId="{68612171-1C05-4285-BAE9-5F50E4564BCC}"/>
          </ac:spMkLst>
        </pc:spChg>
        <pc:spChg chg="add mod">
          <ac:chgData name="Ulrike Stammann" userId="1a404d6114770cb5" providerId="LiveId" clId="{5BD3D71F-51AA-44C1-8F27-BCB0773EA5A5}" dt="2021-07-28T06:41:47.919" v="229"/>
          <ac:spMkLst>
            <pc:docMk/>
            <pc:sldMasterMk cId="2858795530" sldId="2147483655"/>
            <ac:spMk id="19" creationId="{0EA76C10-7E23-4617-8394-5797E0E500D7}"/>
          </ac:spMkLst>
        </pc:spChg>
        <pc:spChg chg="add mod">
          <ac:chgData name="Ulrike Stammann" userId="1a404d6114770cb5" providerId="LiveId" clId="{5BD3D71F-51AA-44C1-8F27-BCB0773EA5A5}" dt="2021-07-28T08:49:22.149" v="368"/>
          <ac:spMkLst>
            <pc:docMk/>
            <pc:sldMasterMk cId="2858795530" sldId="2147483655"/>
            <ac:spMk id="19" creationId="{1BCF56D2-95B6-41F8-9FB0-F77E42CEDD4C}"/>
          </ac:spMkLst>
        </pc:spChg>
        <pc:spChg chg="add del mod">
          <ac:chgData name="Ulrike Stammann" userId="1a404d6114770cb5" providerId="LiveId" clId="{5BD3D71F-51AA-44C1-8F27-BCB0773EA5A5}" dt="2021-07-28T08:48:41.423" v="365" actId="21"/>
          <ac:spMkLst>
            <pc:docMk/>
            <pc:sldMasterMk cId="2858795530" sldId="2147483655"/>
            <ac:spMk id="20" creationId="{C84A238C-CFE2-40A0-A7E4-9B31BB333BDF}"/>
          </ac:spMkLst>
        </pc:spChg>
        <pc:spChg chg="add del mod">
          <ac:chgData name="Ulrike Stammann" userId="1a404d6114770cb5" providerId="LiveId" clId="{5BD3D71F-51AA-44C1-8F27-BCB0773EA5A5}" dt="2021-07-28T08:48:41.423" v="365" actId="21"/>
          <ac:spMkLst>
            <pc:docMk/>
            <pc:sldMasterMk cId="2858795530" sldId="2147483655"/>
            <ac:spMk id="21" creationId="{D3640849-C88A-4CC0-BBAD-19AC6ECB6267}"/>
          </ac:spMkLst>
        </pc:spChg>
        <pc:spChg chg="add del">
          <ac:chgData name="Ulrike Stammann" userId="1a404d6114770cb5" providerId="LiveId" clId="{5BD3D71F-51AA-44C1-8F27-BCB0773EA5A5}" dt="2021-07-28T10:08:10.221" v="949" actId="478"/>
          <ac:spMkLst>
            <pc:docMk/>
            <pc:sldMasterMk cId="2858795530" sldId="2147483655"/>
            <ac:spMk id="23" creationId="{5B8501D0-DD26-40BE-B79C-A728B13BC862}"/>
          </ac:spMkLst>
        </pc:spChg>
        <pc:cxnChg chg="del">
          <ac:chgData name="Ulrike Stammann" userId="1a404d6114770cb5" providerId="LiveId" clId="{5BD3D71F-51AA-44C1-8F27-BCB0773EA5A5}" dt="2021-07-28T09:58:54.259" v="901" actId="478"/>
          <ac:cxnSpMkLst>
            <pc:docMk/>
            <pc:sldMasterMk cId="2858795530" sldId="2147483655"/>
            <ac:cxnSpMk id="10" creationId="{E7210276-9B75-564D-ACA5-59A390198FAC}"/>
          </ac:cxnSpMkLst>
        </pc:cxnChg>
        <pc:cxnChg chg="del">
          <ac:chgData name="Ulrike Stammann" userId="1a404d6114770cb5" providerId="LiveId" clId="{5BD3D71F-51AA-44C1-8F27-BCB0773EA5A5}" dt="2021-07-28T09:58:59.278" v="902" actId="478"/>
          <ac:cxnSpMkLst>
            <pc:docMk/>
            <pc:sldMasterMk cId="2858795530" sldId="2147483655"/>
            <ac:cxnSpMk id="12" creationId="{94BEB0B1-B4A9-074B-A1FA-0A909BFFA40A}"/>
          </ac:cxnSpMkLst>
        </pc:cxnChg>
        <pc:sldLayoutChg chg="addSp delSp modSp mod">
          <pc:chgData name="Ulrike Stammann" userId="1a404d6114770cb5" providerId="LiveId" clId="{5BD3D71F-51AA-44C1-8F27-BCB0773EA5A5}" dt="2021-07-28T13:41:21.228" v="1236"/>
          <pc:sldLayoutMkLst>
            <pc:docMk/>
            <pc:sldMasterMk cId="2858795530" sldId="2147483655"/>
            <pc:sldLayoutMk cId="1475275962" sldId="2147483657"/>
          </pc:sldLayoutMkLst>
          <pc:spChg chg="add del mod">
            <ac:chgData name="Ulrike Stammann" userId="1a404d6114770cb5" providerId="LiveId" clId="{5BD3D71F-51AA-44C1-8F27-BCB0773EA5A5}" dt="2021-07-28T13:41:20.443" v="1235"/>
            <ac:spMkLst>
              <pc:docMk/>
              <pc:sldMasterMk cId="2858795530" sldId="2147483655"/>
              <pc:sldLayoutMk cId="1475275962" sldId="2147483657"/>
              <ac:spMk id="2" creationId="{3C1AC79F-AC33-4099-BD3D-5DAB950E52DD}"/>
            </ac:spMkLst>
          </pc:spChg>
          <pc:spChg chg="add del mod">
            <ac:chgData name="Ulrike Stammann" userId="1a404d6114770cb5" providerId="LiveId" clId="{5BD3D71F-51AA-44C1-8F27-BCB0773EA5A5}" dt="2021-07-28T13:41:20.443" v="1235"/>
            <ac:spMkLst>
              <pc:docMk/>
              <pc:sldMasterMk cId="2858795530" sldId="2147483655"/>
              <pc:sldLayoutMk cId="1475275962" sldId="2147483657"/>
              <ac:spMk id="3" creationId="{F9B6E5F7-F9B5-4575-9721-EB167521AA5D}"/>
            </ac:spMkLst>
          </pc:spChg>
          <pc:spChg chg="del">
            <ac:chgData name="Ulrike Stammann" userId="1a404d6114770cb5" providerId="LiveId" clId="{5BD3D71F-51AA-44C1-8F27-BCB0773EA5A5}" dt="2021-07-28T06:40:02.633" v="213" actId="478"/>
            <ac:spMkLst>
              <pc:docMk/>
              <pc:sldMasterMk cId="2858795530" sldId="2147483655"/>
              <pc:sldLayoutMk cId="1475275962" sldId="2147483657"/>
              <ac:spMk id="4" creationId="{458F0BF9-F337-9A41-8C57-60CF9C69BCE1}"/>
            </ac:spMkLst>
          </pc:spChg>
          <pc:spChg chg="add del mod">
            <ac:chgData name="Ulrike Stammann" userId="1a404d6114770cb5" providerId="LiveId" clId="{5BD3D71F-51AA-44C1-8F27-BCB0773EA5A5}" dt="2021-07-28T13:41:20.443" v="1235"/>
            <ac:spMkLst>
              <pc:docMk/>
              <pc:sldMasterMk cId="2858795530" sldId="2147483655"/>
              <pc:sldLayoutMk cId="1475275962" sldId="2147483657"/>
              <ac:spMk id="4" creationId="{87F04CAB-9F44-4872-AE08-4CEB2EC80517}"/>
            </ac:spMkLst>
          </pc:spChg>
          <pc:spChg chg="add mod">
            <ac:chgData name="Ulrike Stammann" userId="1a404d6114770cb5" providerId="LiveId" clId="{5BD3D71F-51AA-44C1-8F27-BCB0773EA5A5}" dt="2021-07-28T13:41:21.228" v="1236"/>
            <ac:spMkLst>
              <pc:docMk/>
              <pc:sldMasterMk cId="2858795530" sldId="2147483655"/>
              <pc:sldLayoutMk cId="1475275962" sldId="2147483657"/>
              <ac:spMk id="6" creationId="{88594E07-6F42-405E-9DBD-C69A3D6E5354}"/>
            </ac:spMkLst>
          </pc:spChg>
          <pc:spChg chg="add mod">
            <ac:chgData name="Ulrike Stammann" userId="1a404d6114770cb5" providerId="LiveId" clId="{5BD3D71F-51AA-44C1-8F27-BCB0773EA5A5}" dt="2021-07-28T13:41:21.228" v="1236"/>
            <ac:spMkLst>
              <pc:docMk/>
              <pc:sldMasterMk cId="2858795530" sldId="2147483655"/>
              <pc:sldLayoutMk cId="1475275962" sldId="2147483657"/>
              <ac:spMk id="7" creationId="{5173E791-1226-4578-ABE2-4B5E3D6B0399}"/>
            </ac:spMkLst>
          </pc:spChg>
          <pc:spChg chg="del">
            <ac:chgData name="Ulrike Stammann" userId="1a404d6114770cb5" providerId="LiveId" clId="{5BD3D71F-51AA-44C1-8F27-BCB0773EA5A5}" dt="2021-07-28T06:40:02.633" v="213" actId="478"/>
            <ac:spMkLst>
              <pc:docMk/>
              <pc:sldMasterMk cId="2858795530" sldId="2147483655"/>
              <pc:sldLayoutMk cId="1475275962" sldId="2147483657"/>
              <ac:spMk id="7" creationId="{C34B4DFE-E5AE-0E43-B649-3831FC79C5A9}"/>
            </ac:spMkLst>
          </pc:spChg>
          <pc:spChg chg="add del mod">
            <ac:chgData name="Ulrike Stammann" userId="1a404d6114770cb5" providerId="LiveId" clId="{5BD3D71F-51AA-44C1-8F27-BCB0773EA5A5}" dt="2021-07-28T06:40:42.837" v="219" actId="478"/>
            <ac:spMkLst>
              <pc:docMk/>
              <pc:sldMasterMk cId="2858795530" sldId="2147483655"/>
              <pc:sldLayoutMk cId="1475275962" sldId="2147483657"/>
              <ac:spMk id="10" creationId="{33BFAABD-F091-4089-BD34-628687A012CD}"/>
            </ac:spMkLst>
          </pc:spChg>
          <pc:spChg chg="add mod">
            <ac:chgData name="Ulrike Stammann" userId="1a404d6114770cb5" providerId="LiveId" clId="{5BD3D71F-51AA-44C1-8F27-BCB0773EA5A5}" dt="2021-07-28T13:41:21.228" v="1236"/>
            <ac:spMkLst>
              <pc:docMk/>
              <pc:sldMasterMk cId="2858795530" sldId="2147483655"/>
              <pc:sldLayoutMk cId="1475275962" sldId="2147483657"/>
              <ac:spMk id="10" creationId="{A21C8161-A6AF-4042-9A69-48189AF70BEF}"/>
            </ac:spMkLst>
          </pc:spChg>
          <pc:spChg chg="add del mod">
            <ac:chgData name="Ulrike Stammann" userId="1a404d6114770cb5" providerId="LiveId" clId="{5BD3D71F-51AA-44C1-8F27-BCB0773EA5A5}" dt="2021-07-28T06:40:42.837" v="219" actId="478"/>
            <ac:spMkLst>
              <pc:docMk/>
              <pc:sldMasterMk cId="2858795530" sldId="2147483655"/>
              <pc:sldLayoutMk cId="1475275962" sldId="2147483657"/>
              <ac:spMk id="11" creationId="{93080000-7406-455D-BE39-64F0BC9E1BA9}"/>
            </ac:spMkLst>
          </pc:spChg>
          <pc:spChg chg="add del mod">
            <ac:chgData name="Ulrike Stammann" userId="1a404d6114770cb5" providerId="LiveId" clId="{5BD3D71F-51AA-44C1-8F27-BCB0773EA5A5}" dt="2021-07-28T10:45:55.242" v="959" actId="478"/>
            <ac:spMkLst>
              <pc:docMk/>
              <pc:sldMasterMk cId="2858795530" sldId="2147483655"/>
              <pc:sldLayoutMk cId="1475275962" sldId="2147483657"/>
              <ac:spMk id="12" creationId="{71F93B3F-125B-4F4E-B2EA-3FB56DAF132F}"/>
            </ac:spMkLst>
          </pc:spChg>
          <pc:spChg chg="add del mod">
            <ac:chgData name="Ulrike Stammann" userId="1a404d6114770cb5" providerId="LiveId" clId="{5BD3D71F-51AA-44C1-8F27-BCB0773EA5A5}" dt="2021-07-28T10:45:55.242" v="959" actId="478"/>
            <ac:spMkLst>
              <pc:docMk/>
              <pc:sldMasterMk cId="2858795530" sldId="2147483655"/>
              <pc:sldLayoutMk cId="1475275962" sldId="2147483657"/>
              <ac:spMk id="13" creationId="{1AF87678-5ACE-4C5F-BE02-0246F4FB6872}"/>
            </ac:spMkLst>
          </pc:spChg>
        </pc:sldLayoutChg>
        <pc:sldLayoutChg chg="addSp delSp modSp mod">
          <pc:chgData name="Ulrike Stammann" userId="1a404d6114770cb5" providerId="LiveId" clId="{5BD3D71F-51AA-44C1-8F27-BCB0773EA5A5}" dt="2021-07-28T13:39:36.534" v="1210"/>
          <pc:sldLayoutMkLst>
            <pc:docMk/>
            <pc:sldMasterMk cId="2858795530" sldId="2147483655"/>
            <pc:sldLayoutMk cId="3261012530" sldId="2147483660"/>
          </pc:sldLayoutMkLst>
          <pc:spChg chg="mod">
            <ac:chgData name="Ulrike Stammann" userId="1a404d6114770cb5" providerId="LiveId" clId="{5BD3D71F-51AA-44C1-8F27-BCB0773EA5A5}" dt="2021-07-28T06:09:50.822" v="21" actId="1076"/>
            <ac:spMkLst>
              <pc:docMk/>
              <pc:sldMasterMk cId="2858795530" sldId="2147483655"/>
              <pc:sldLayoutMk cId="3261012530" sldId="2147483660"/>
              <ac:spMk id="5" creationId="{00000000-0000-0000-0000-000000000000}"/>
            </ac:spMkLst>
          </pc:spChg>
          <pc:spChg chg="add del mod">
            <ac:chgData name="Ulrike Stammann" userId="1a404d6114770cb5" providerId="LiveId" clId="{5BD3D71F-51AA-44C1-8F27-BCB0773EA5A5}" dt="2021-07-28T13:39:36.534" v="1210"/>
            <ac:spMkLst>
              <pc:docMk/>
              <pc:sldMasterMk cId="2858795530" sldId="2147483655"/>
              <pc:sldLayoutMk cId="3261012530" sldId="2147483660"/>
              <ac:spMk id="6" creationId="{E9F3D5F5-978E-4F5C-85E1-49C9D3AFE0EA}"/>
            </ac:spMkLst>
          </pc:spChg>
          <pc:spChg chg="add del mod">
            <ac:chgData name="Ulrike Stammann" userId="1a404d6114770cb5" providerId="LiveId" clId="{5BD3D71F-51AA-44C1-8F27-BCB0773EA5A5}" dt="2021-07-28T13:39:36.534" v="1210"/>
            <ac:spMkLst>
              <pc:docMk/>
              <pc:sldMasterMk cId="2858795530" sldId="2147483655"/>
              <pc:sldLayoutMk cId="3261012530" sldId="2147483660"/>
              <ac:spMk id="7" creationId="{673392AE-D666-4E07-BF73-9D81D75CC4AD}"/>
            </ac:spMkLst>
          </pc:spChg>
          <pc:spChg chg="add del mod">
            <ac:chgData name="Ulrike Stammann" userId="1a404d6114770cb5" providerId="LiveId" clId="{5BD3D71F-51AA-44C1-8F27-BCB0773EA5A5}" dt="2021-07-28T13:39:36.534" v="1210"/>
            <ac:spMkLst>
              <pc:docMk/>
              <pc:sldMasterMk cId="2858795530" sldId="2147483655"/>
              <pc:sldLayoutMk cId="3261012530" sldId="2147483660"/>
              <ac:spMk id="8" creationId="{713850B4-2DAA-4009-BEB8-5846371092B2}"/>
            </ac:spMkLst>
          </pc:spChg>
        </pc:sldLayoutChg>
        <pc:sldLayoutChg chg="addSp delSp modSp mod">
          <pc:chgData name="Ulrike Stammann" userId="1a404d6114770cb5" providerId="LiveId" clId="{5BD3D71F-51AA-44C1-8F27-BCB0773EA5A5}" dt="2021-07-28T13:41:35.312" v="1244"/>
          <pc:sldLayoutMkLst>
            <pc:docMk/>
            <pc:sldMasterMk cId="2858795530" sldId="2147483655"/>
            <pc:sldLayoutMk cId="3730142927" sldId="2147483661"/>
          </pc:sldLayoutMkLst>
          <pc:spChg chg="del">
            <ac:chgData name="Ulrike Stammann" userId="1a404d6114770cb5" providerId="LiveId" clId="{5BD3D71F-51AA-44C1-8F27-BCB0773EA5A5}" dt="2021-07-28T06:41:03.469" v="227" actId="478"/>
            <ac:spMkLst>
              <pc:docMk/>
              <pc:sldMasterMk cId="2858795530" sldId="2147483655"/>
              <pc:sldLayoutMk cId="3730142927" sldId="2147483661"/>
              <ac:spMk id="2" creationId="{95588DBA-7C7A-614E-9BBF-A8D1FD553F3C}"/>
            </ac:spMkLst>
          </pc:spChg>
          <pc:spChg chg="add del mod">
            <ac:chgData name="Ulrike Stammann" userId="1a404d6114770cb5" providerId="LiveId" clId="{5BD3D71F-51AA-44C1-8F27-BCB0773EA5A5}" dt="2021-07-28T13:41:34.793" v="1243"/>
            <ac:spMkLst>
              <pc:docMk/>
              <pc:sldMasterMk cId="2858795530" sldId="2147483655"/>
              <pc:sldLayoutMk cId="3730142927" sldId="2147483661"/>
              <ac:spMk id="2" creationId="{C5F0797B-85D0-4A91-9394-22047A3A9808}"/>
            </ac:spMkLst>
          </pc:spChg>
          <pc:spChg chg="add del mod">
            <ac:chgData name="Ulrike Stammann" userId="1a404d6114770cb5" providerId="LiveId" clId="{5BD3D71F-51AA-44C1-8F27-BCB0773EA5A5}" dt="2021-07-28T09:07:26.852" v="707"/>
            <ac:spMkLst>
              <pc:docMk/>
              <pc:sldMasterMk cId="2858795530" sldId="2147483655"/>
              <pc:sldLayoutMk cId="3730142927" sldId="2147483661"/>
              <ac:spMk id="2" creationId="{E195B167-C337-4F72-BA68-FA7C142AE985}"/>
            </ac:spMkLst>
          </pc:spChg>
          <pc:spChg chg="add del mod">
            <ac:chgData name="Ulrike Stammann" userId="1a404d6114770cb5" providerId="LiveId" clId="{5BD3D71F-51AA-44C1-8F27-BCB0773EA5A5}" dt="2021-07-28T13:41:34.793" v="1243"/>
            <ac:spMkLst>
              <pc:docMk/>
              <pc:sldMasterMk cId="2858795530" sldId="2147483655"/>
              <pc:sldLayoutMk cId="3730142927" sldId="2147483661"/>
              <ac:spMk id="4" creationId="{15A01A01-4606-4FEE-8AC7-75122B85170A}"/>
            </ac:spMkLst>
          </pc:spChg>
          <pc:spChg chg="add del mod">
            <ac:chgData name="Ulrike Stammann" userId="1a404d6114770cb5" providerId="LiveId" clId="{5BD3D71F-51AA-44C1-8F27-BCB0773EA5A5}" dt="2021-07-28T08:46:37.719" v="356" actId="478"/>
            <ac:spMkLst>
              <pc:docMk/>
              <pc:sldMasterMk cId="2858795530" sldId="2147483655"/>
              <pc:sldLayoutMk cId="3730142927" sldId="2147483661"/>
              <ac:spMk id="4" creationId="{581CA9CD-037F-4C8C-B291-590C9192A3BD}"/>
            </ac:spMkLst>
          </pc:spChg>
          <pc:spChg chg="add del mod">
            <ac:chgData name="Ulrike Stammann" userId="1a404d6114770cb5" providerId="LiveId" clId="{5BD3D71F-51AA-44C1-8F27-BCB0773EA5A5}" dt="2021-07-28T13:41:34.793" v="1243"/>
            <ac:spMkLst>
              <pc:docMk/>
              <pc:sldMasterMk cId="2858795530" sldId="2147483655"/>
              <pc:sldLayoutMk cId="3730142927" sldId="2147483661"/>
              <ac:spMk id="6" creationId="{01189486-3F1E-4EDB-A4C9-DDC3632203C8}"/>
            </ac:spMkLst>
          </pc:spChg>
          <pc:spChg chg="add del mod">
            <ac:chgData name="Ulrike Stammann" userId="1a404d6114770cb5" providerId="LiveId" clId="{5BD3D71F-51AA-44C1-8F27-BCB0773EA5A5}" dt="2021-07-28T08:46:36.745" v="355" actId="478"/>
            <ac:spMkLst>
              <pc:docMk/>
              <pc:sldMasterMk cId="2858795530" sldId="2147483655"/>
              <pc:sldLayoutMk cId="3730142927" sldId="2147483661"/>
              <ac:spMk id="6" creationId="{FCC8BACE-A146-4A96-9248-FCE216DDA538}"/>
            </ac:spMkLst>
          </pc:spChg>
          <pc:spChg chg="add del mod">
            <ac:chgData name="Ulrike Stammann" userId="1a404d6114770cb5" providerId="LiveId" clId="{5BD3D71F-51AA-44C1-8F27-BCB0773EA5A5}" dt="2021-07-28T10:46:08.597" v="962" actId="478"/>
            <ac:spMkLst>
              <pc:docMk/>
              <pc:sldMasterMk cId="2858795530" sldId="2147483655"/>
              <pc:sldLayoutMk cId="3730142927" sldId="2147483661"/>
              <ac:spMk id="7" creationId="{4F0E5022-B192-47AA-94E4-369D0C1BCFE4}"/>
            </ac:spMkLst>
          </pc:spChg>
          <pc:spChg chg="del">
            <ac:chgData name="Ulrike Stammann" userId="1a404d6114770cb5" providerId="LiveId" clId="{5BD3D71F-51AA-44C1-8F27-BCB0773EA5A5}" dt="2021-07-28T06:41:03.469" v="227" actId="478"/>
            <ac:spMkLst>
              <pc:docMk/>
              <pc:sldMasterMk cId="2858795530" sldId="2147483655"/>
              <pc:sldLayoutMk cId="3730142927" sldId="2147483661"/>
              <ac:spMk id="7" creationId="{94DA77F6-07A0-2641-809F-0C201DD745F1}"/>
            </ac:spMkLst>
          </pc:spChg>
          <pc:spChg chg="add mod">
            <ac:chgData name="Ulrike Stammann" userId="1a404d6114770cb5" providerId="LiveId" clId="{5BD3D71F-51AA-44C1-8F27-BCB0773EA5A5}" dt="2021-07-28T13:41:35.312" v="1244"/>
            <ac:spMkLst>
              <pc:docMk/>
              <pc:sldMasterMk cId="2858795530" sldId="2147483655"/>
              <pc:sldLayoutMk cId="3730142927" sldId="2147483661"/>
              <ac:spMk id="7" creationId="{D74C212C-6BC2-4154-B4B0-8D4323B18A0B}"/>
            </ac:spMkLst>
          </pc:spChg>
          <pc:spChg chg="add del mod">
            <ac:chgData name="Ulrike Stammann" userId="1a404d6114770cb5" providerId="LiveId" clId="{5BD3D71F-51AA-44C1-8F27-BCB0773EA5A5}" dt="2021-07-28T10:46:08.597" v="962" actId="478"/>
            <ac:spMkLst>
              <pc:docMk/>
              <pc:sldMasterMk cId="2858795530" sldId="2147483655"/>
              <pc:sldLayoutMk cId="3730142927" sldId="2147483661"/>
              <ac:spMk id="8" creationId="{5364F486-C353-4652-9A48-2E4392859137}"/>
            </ac:spMkLst>
          </pc:spChg>
          <pc:spChg chg="add mod">
            <ac:chgData name="Ulrike Stammann" userId="1a404d6114770cb5" providerId="LiveId" clId="{5BD3D71F-51AA-44C1-8F27-BCB0773EA5A5}" dt="2021-07-28T13:41:35.312" v="1244"/>
            <ac:spMkLst>
              <pc:docMk/>
              <pc:sldMasterMk cId="2858795530" sldId="2147483655"/>
              <pc:sldLayoutMk cId="3730142927" sldId="2147483661"/>
              <ac:spMk id="8" creationId="{9C28FD31-ECB0-468F-93C4-2C0045ADB07B}"/>
            </ac:spMkLst>
          </pc:spChg>
          <pc:spChg chg="add del mod">
            <ac:chgData name="Ulrike Stammann" userId="1a404d6114770cb5" providerId="LiveId" clId="{5BD3D71F-51AA-44C1-8F27-BCB0773EA5A5}" dt="2021-07-28T06:43:54.274" v="243" actId="478"/>
            <ac:spMkLst>
              <pc:docMk/>
              <pc:sldMasterMk cId="2858795530" sldId="2147483655"/>
              <pc:sldLayoutMk cId="3730142927" sldId="2147483661"/>
              <ac:spMk id="8" creationId="{AFE9D0B9-4BC4-4C8F-80EF-23479C8B12F4}"/>
            </ac:spMkLst>
          </pc:spChg>
          <pc:spChg chg="add del">
            <ac:chgData name="Ulrike Stammann" userId="1a404d6114770cb5" providerId="LiveId" clId="{5BD3D71F-51AA-44C1-8F27-BCB0773EA5A5}" dt="2021-07-28T09:07:42.346" v="710"/>
            <ac:spMkLst>
              <pc:docMk/>
              <pc:sldMasterMk cId="2858795530" sldId="2147483655"/>
              <pc:sldLayoutMk cId="3730142927" sldId="2147483661"/>
              <ac:spMk id="9" creationId="{12817EE1-9040-CE43-92BC-37A3C2BD5FFF}"/>
            </ac:spMkLst>
          </pc:spChg>
          <pc:spChg chg="add mod">
            <ac:chgData name="Ulrike Stammann" userId="1a404d6114770cb5" providerId="LiveId" clId="{5BD3D71F-51AA-44C1-8F27-BCB0773EA5A5}" dt="2021-07-28T10:50:36.934" v="1143"/>
            <ac:spMkLst>
              <pc:docMk/>
              <pc:sldMasterMk cId="2858795530" sldId="2147483655"/>
              <pc:sldLayoutMk cId="3730142927" sldId="2147483661"/>
              <ac:spMk id="9" creationId="{A12C4BB7-5BCD-4081-98E6-80421065100B}"/>
            </ac:spMkLst>
          </pc:spChg>
          <pc:spChg chg="add mod">
            <ac:chgData name="Ulrike Stammann" userId="1a404d6114770cb5" providerId="LiveId" clId="{5BD3D71F-51AA-44C1-8F27-BCB0773EA5A5}" dt="2021-07-28T13:41:35.312" v="1244"/>
            <ac:spMkLst>
              <pc:docMk/>
              <pc:sldMasterMk cId="2858795530" sldId="2147483655"/>
              <pc:sldLayoutMk cId="3730142927" sldId="2147483661"/>
              <ac:spMk id="10" creationId="{1B40B39D-F278-4031-AD7B-F2FE9ACBF686}"/>
            </ac:spMkLst>
          </pc:spChg>
          <pc:spChg chg="add del mod">
            <ac:chgData name="Ulrike Stammann" userId="1a404d6114770cb5" providerId="LiveId" clId="{5BD3D71F-51AA-44C1-8F27-BCB0773EA5A5}" dt="2021-07-28T06:43:54.274" v="243" actId="478"/>
            <ac:spMkLst>
              <pc:docMk/>
              <pc:sldMasterMk cId="2858795530" sldId="2147483655"/>
              <pc:sldLayoutMk cId="3730142927" sldId="2147483661"/>
              <ac:spMk id="10" creationId="{27C8F39F-64BD-4915-A580-30C9981FFFF1}"/>
            </ac:spMkLst>
          </pc:spChg>
          <pc:spChg chg="add del mod">
            <ac:chgData name="Ulrike Stammann" userId="1a404d6114770cb5" providerId="LiveId" clId="{5BD3D71F-51AA-44C1-8F27-BCB0773EA5A5}" dt="2021-07-28T09:08:43.376" v="716"/>
            <ac:spMkLst>
              <pc:docMk/>
              <pc:sldMasterMk cId="2858795530" sldId="2147483655"/>
              <pc:sldLayoutMk cId="3730142927" sldId="2147483661"/>
              <ac:spMk id="10" creationId="{F3D8E350-737F-4907-A653-AA48B79E78A8}"/>
            </ac:spMkLst>
          </pc:spChg>
        </pc:sldLayoutChg>
        <pc:sldLayoutChg chg="delSp mod">
          <pc:chgData name="Ulrike Stammann" userId="1a404d6114770cb5" providerId="LiveId" clId="{5BD3D71F-51AA-44C1-8F27-BCB0773EA5A5}" dt="2021-07-28T10:46:25.462" v="966" actId="478"/>
          <pc:sldLayoutMkLst>
            <pc:docMk/>
            <pc:sldMasterMk cId="2858795530" sldId="2147483655"/>
            <pc:sldLayoutMk cId="3346619610" sldId="2147483662"/>
          </pc:sldLayoutMkLst>
          <pc:spChg chg="del">
            <ac:chgData name="Ulrike Stammann" userId="1a404d6114770cb5" providerId="LiveId" clId="{5BD3D71F-51AA-44C1-8F27-BCB0773EA5A5}" dt="2021-07-28T10:46:25.462" v="966" actId="478"/>
            <ac:spMkLst>
              <pc:docMk/>
              <pc:sldMasterMk cId="2858795530" sldId="2147483655"/>
              <pc:sldLayoutMk cId="3346619610" sldId="2147483662"/>
              <ac:spMk id="4" creationId="{B9CA7B09-D37A-6C43-8790-1DA97854F488}"/>
            </ac:spMkLst>
          </pc:spChg>
          <pc:spChg chg="del">
            <ac:chgData name="Ulrike Stammann" userId="1a404d6114770cb5" providerId="LiveId" clId="{5BD3D71F-51AA-44C1-8F27-BCB0773EA5A5}" dt="2021-07-28T10:46:25.462" v="966" actId="478"/>
            <ac:spMkLst>
              <pc:docMk/>
              <pc:sldMasterMk cId="2858795530" sldId="2147483655"/>
              <pc:sldLayoutMk cId="3346619610" sldId="2147483662"/>
              <ac:spMk id="6" creationId="{F63CCDF0-F1B2-0746-8170-5EB9A0A3C8A0}"/>
            </ac:spMkLst>
          </pc:spChg>
        </pc:sldLayoutChg>
        <pc:sldLayoutChg chg="addSp delSp modSp mod setBg">
          <pc:chgData name="Ulrike Stammann" userId="1a404d6114770cb5" providerId="LiveId" clId="{5BD3D71F-51AA-44C1-8F27-BCB0773EA5A5}" dt="2021-07-28T13:56:50.459" v="1322"/>
          <pc:sldLayoutMkLst>
            <pc:docMk/>
            <pc:sldMasterMk cId="2858795530" sldId="2147483655"/>
            <pc:sldLayoutMk cId="2289476076" sldId="2147483663"/>
          </pc:sldLayoutMkLst>
          <pc:spChg chg="add del mod">
            <ac:chgData name="Ulrike Stammann" userId="1a404d6114770cb5" providerId="LiveId" clId="{5BD3D71F-51AA-44C1-8F27-BCB0773EA5A5}" dt="2021-07-28T13:39:45.900" v="1212"/>
            <ac:spMkLst>
              <pc:docMk/>
              <pc:sldMasterMk cId="2858795530" sldId="2147483655"/>
              <pc:sldLayoutMk cId="2289476076" sldId="2147483663"/>
              <ac:spMk id="2" creationId="{134A4F94-309D-4692-9B74-F028BA76DFA5}"/>
            </ac:spMkLst>
          </pc:spChg>
          <pc:spChg chg="add del mod">
            <ac:chgData name="Ulrike Stammann" userId="1a404d6114770cb5" providerId="LiveId" clId="{5BD3D71F-51AA-44C1-8F27-BCB0773EA5A5}" dt="2021-07-28T13:39:45.900" v="1212"/>
            <ac:spMkLst>
              <pc:docMk/>
              <pc:sldMasterMk cId="2858795530" sldId="2147483655"/>
              <pc:sldLayoutMk cId="2289476076" sldId="2147483663"/>
              <ac:spMk id="3" creationId="{ECC731FC-E47C-4BD8-96B0-1AE22466941F}"/>
            </ac:spMkLst>
          </pc:spChg>
          <pc:spChg chg="add del mod">
            <ac:chgData name="Ulrike Stammann" userId="1a404d6114770cb5" providerId="LiveId" clId="{5BD3D71F-51AA-44C1-8F27-BCB0773EA5A5}" dt="2021-07-28T13:39:45.900" v="1212"/>
            <ac:spMkLst>
              <pc:docMk/>
              <pc:sldMasterMk cId="2858795530" sldId="2147483655"/>
              <pc:sldLayoutMk cId="2289476076" sldId="2147483663"/>
              <ac:spMk id="5" creationId="{BC33388A-6952-4977-BAB3-EAD91594ABB5}"/>
            </ac:spMkLst>
          </pc:spChg>
          <pc:spChg chg="add mod">
            <ac:chgData name="Ulrike Stammann" userId="1a404d6114770cb5" providerId="LiveId" clId="{5BD3D71F-51AA-44C1-8F27-BCB0773EA5A5}" dt="2021-07-28T13:56:50.459" v="1322"/>
            <ac:spMkLst>
              <pc:docMk/>
              <pc:sldMasterMk cId="2858795530" sldId="2147483655"/>
              <pc:sldLayoutMk cId="2289476076" sldId="2147483663"/>
              <ac:spMk id="6" creationId="{34A3FF15-F79B-4C81-AEF4-4CF30FE4E1F6}"/>
            </ac:spMkLst>
          </pc:spChg>
          <pc:spChg chg="add mod">
            <ac:chgData name="Ulrike Stammann" userId="1a404d6114770cb5" providerId="LiveId" clId="{5BD3D71F-51AA-44C1-8F27-BCB0773EA5A5}" dt="2021-07-28T13:56:50.459" v="1322"/>
            <ac:spMkLst>
              <pc:docMk/>
              <pc:sldMasterMk cId="2858795530" sldId="2147483655"/>
              <pc:sldLayoutMk cId="2289476076" sldId="2147483663"/>
              <ac:spMk id="7" creationId="{5822FC0A-9040-4C27-A3A3-BFC3EE9C095C}"/>
            </ac:spMkLst>
          </pc:spChg>
          <pc:spChg chg="add mod">
            <ac:chgData name="Ulrike Stammann" userId="1a404d6114770cb5" providerId="LiveId" clId="{5BD3D71F-51AA-44C1-8F27-BCB0773EA5A5}" dt="2021-07-28T13:56:50.459" v="1322"/>
            <ac:spMkLst>
              <pc:docMk/>
              <pc:sldMasterMk cId="2858795530" sldId="2147483655"/>
              <pc:sldLayoutMk cId="2289476076" sldId="2147483663"/>
              <ac:spMk id="11" creationId="{6DD7D764-1D3D-4D0F-8C13-140A11638D5B}"/>
            </ac:spMkLst>
          </pc:spChg>
          <pc:picChg chg="del">
            <ac:chgData name="Ulrike Stammann" userId="1a404d6114770cb5" providerId="LiveId" clId="{5BD3D71F-51AA-44C1-8F27-BCB0773EA5A5}" dt="2021-07-28T13:45:22.968" v="1267" actId="21"/>
            <ac:picMkLst>
              <pc:docMk/>
              <pc:sldMasterMk cId="2858795530" sldId="2147483655"/>
              <pc:sldLayoutMk cId="2289476076" sldId="2147483663"/>
              <ac:picMk id="9" creationId="{8E683194-CE61-4F8A-A2A6-B034F4176052}"/>
            </ac:picMkLst>
          </pc:picChg>
          <pc:picChg chg="add mod">
            <ac:chgData name="Ulrike Stammann" userId="1a404d6114770cb5" providerId="LiveId" clId="{5BD3D71F-51AA-44C1-8F27-BCB0773EA5A5}" dt="2021-07-28T13:45:24.924" v="1268"/>
            <ac:picMkLst>
              <pc:docMk/>
              <pc:sldMasterMk cId="2858795530" sldId="2147483655"/>
              <pc:sldLayoutMk cId="2289476076" sldId="2147483663"/>
              <ac:picMk id="10" creationId="{32A7BA58-513A-482E-8791-7C728EC4CE0A}"/>
            </ac:picMkLst>
          </pc:picChg>
        </pc:sldLayoutChg>
        <pc:sldLayoutChg chg="addSp delSp modSp mod">
          <pc:chgData name="Ulrike Stammann" userId="1a404d6114770cb5" providerId="LiveId" clId="{5BD3D71F-51AA-44C1-8F27-BCB0773EA5A5}" dt="2021-07-28T13:41:05.462" v="1230"/>
          <pc:sldLayoutMkLst>
            <pc:docMk/>
            <pc:sldMasterMk cId="2858795530" sldId="2147483655"/>
            <pc:sldLayoutMk cId="3521190647" sldId="2147483664"/>
          </pc:sldLayoutMkLst>
          <pc:spChg chg="add del mod">
            <ac:chgData name="Ulrike Stammann" userId="1a404d6114770cb5" providerId="LiveId" clId="{5BD3D71F-51AA-44C1-8F27-BCB0773EA5A5}" dt="2021-07-28T13:41:04.785" v="1229"/>
            <ac:spMkLst>
              <pc:docMk/>
              <pc:sldMasterMk cId="2858795530" sldId="2147483655"/>
              <pc:sldLayoutMk cId="3521190647" sldId="2147483664"/>
              <ac:spMk id="2" creationId="{4B4EF3FF-76AC-4A05-8ED8-6B6081654363}"/>
            </ac:spMkLst>
          </pc:spChg>
          <pc:spChg chg="del">
            <ac:chgData name="Ulrike Stammann" userId="1a404d6114770cb5" providerId="LiveId" clId="{5BD3D71F-51AA-44C1-8F27-BCB0773EA5A5}" dt="2021-07-28T06:39:43.420" v="207" actId="478"/>
            <ac:spMkLst>
              <pc:docMk/>
              <pc:sldMasterMk cId="2858795530" sldId="2147483655"/>
              <pc:sldLayoutMk cId="3521190647" sldId="2147483664"/>
              <ac:spMk id="4" creationId="{458F0BF9-F337-9A41-8C57-60CF9C69BCE1}"/>
            </ac:spMkLst>
          </pc:spChg>
          <pc:spChg chg="add del mod">
            <ac:chgData name="Ulrike Stammann" userId="1a404d6114770cb5" providerId="LiveId" clId="{5BD3D71F-51AA-44C1-8F27-BCB0773EA5A5}" dt="2021-07-28T13:41:04.785" v="1229"/>
            <ac:spMkLst>
              <pc:docMk/>
              <pc:sldMasterMk cId="2858795530" sldId="2147483655"/>
              <pc:sldLayoutMk cId="3521190647" sldId="2147483664"/>
              <ac:spMk id="4" creationId="{5AAE7CE7-4240-4739-AF10-01B74801135B}"/>
            </ac:spMkLst>
          </pc:spChg>
          <pc:spChg chg="add del mod">
            <ac:chgData name="Ulrike Stammann" userId="1a404d6114770cb5" providerId="LiveId" clId="{5BD3D71F-51AA-44C1-8F27-BCB0773EA5A5}" dt="2021-07-28T13:41:04.785" v="1229"/>
            <ac:spMkLst>
              <pc:docMk/>
              <pc:sldMasterMk cId="2858795530" sldId="2147483655"/>
              <pc:sldLayoutMk cId="3521190647" sldId="2147483664"/>
              <ac:spMk id="6" creationId="{54C0930A-2BF5-4221-B995-5823BFFE7BA0}"/>
            </ac:spMkLst>
          </pc:spChg>
          <pc:spChg chg="add mod">
            <ac:chgData name="Ulrike Stammann" userId="1a404d6114770cb5" providerId="LiveId" clId="{5BD3D71F-51AA-44C1-8F27-BCB0773EA5A5}" dt="2021-07-28T13:41:05.462" v="1230"/>
            <ac:spMkLst>
              <pc:docMk/>
              <pc:sldMasterMk cId="2858795530" sldId="2147483655"/>
              <pc:sldLayoutMk cId="3521190647" sldId="2147483664"/>
              <ac:spMk id="7" creationId="{7970BC42-DE0C-488E-920B-6DCA010EB09D}"/>
            </ac:spMkLst>
          </pc:spChg>
          <pc:spChg chg="del">
            <ac:chgData name="Ulrike Stammann" userId="1a404d6114770cb5" providerId="LiveId" clId="{5BD3D71F-51AA-44C1-8F27-BCB0773EA5A5}" dt="2021-07-28T06:39:43.420" v="207" actId="478"/>
            <ac:spMkLst>
              <pc:docMk/>
              <pc:sldMasterMk cId="2858795530" sldId="2147483655"/>
              <pc:sldLayoutMk cId="3521190647" sldId="2147483664"/>
              <ac:spMk id="7" creationId="{8DF37748-EA94-EC41-A967-7DB7060D053E}"/>
            </ac:spMkLst>
          </pc:spChg>
          <pc:spChg chg="add del mod">
            <ac:chgData name="Ulrike Stammann" userId="1a404d6114770cb5" providerId="LiveId" clId="{5BD3D71F-51AA-44C1-8F27-BCB0773EA5A5}" dt="2021-07-28T10:45:43.659" v="955" actId="478"/>
            <ac:spMkLst>
              <pc:docMk/>
              <pc:sldMasterMk cId="2858795530" sldId="2147483655"/>
              <pc:sldLayoutMk cId="3521190647" sldId="2147483664"/>
              <ac:spMk id="9" creationId="{1BC39EE4-54EE-4B72-BAC3-F6AB9BDB6FA6}"/>
            </ac:spMkLst>
          </pc:spChg>
          <pc:spChg chg="add mod">
            <ac:chgData name="Ulrike Stammann" userId="1a404d6114770cb5" providerId="LiveId" clId="{5BD3D71F-51AA-44C1-8F27-BCB0773EA5A5}" dt="2021-07-28T13:41:05.462" v="1230"/>
            <ac:spMkLst>
              <pc:docMk/>
              <pc:sldMasterMk cId="2858795530" sldId="2147483655"/>
              <pc:sldLayoutMk cId="3521190647" sldId="2147483664"/>
              <ac:spMk id="9" creationId="{C1D470F5-8FC5-417B-BCA8-D4E87D094DB5}"/>
            </ac:spMkLst>
          </pc:spChg>
          <pc:spChg chg="add mod">
            <ac:chgData name="Ulrike Stammann" userId="1a404d6114770cb5" providerId="LiveId" clId="{5BD3D71F-51AA-44C1-8F27-BCB0773EA5A5}" dt="2021-07-28T13:41:05.462" v="1230"/>
            <ac:spMkLst>
              <pc:docMk/>
              <pc:sldMasterMk cId="2858795530" sldId="2147483655"/>
              <pc:sldLayoutMk cId="3521190647" sldId="2147483664"/>
              <ac:spMk id="10" creationId="{70986767-E680-4D16-938D-33B2CB85A37E}"/>
            </ac:spMkLst>
          </pc:spChg>
          <pc:spChg chg="add del mod">
            <ac:chgData name="Ulrike Stammann" userId="1a404d6114770cb5" providerId="LiveId" clId="{5BD3D71F-51AA-44C1-8F27-BCB0773EA5A5}" dt="2021-07-28T10:45:44.589" v="956" actId="478"/>
            <ac:spMkLst>
              <pc:docMk/>
              <pc:sldMasterMk cId="2858795530" sldId="2147483655"/>
              <pc:sldLayoutMk cId="3521190647" sldId="2147483664"/>
              <ac:spMk id="10" creationId="{CBDE722B-D10F-4C10-9E30-D535274DDD04}"/>
            </ac:spMkLst>
          </pc:spChg>
        </pc:sldLayoutChg>
        <pc:sldLayoutChg chg="addSp delSp modSp mod">
          <pc:chgData name="Ulrike Stammann" userId="1a404d6114770cb5" providerId="LiveId" clId="{5BD3D71F-51AA-44C1-8F27-BCB0773EA5A5}" dt="2021-07-28T13:41:42.882" v="1248"/>
          <pc:sldLayoutMkLst>
            <pc:docMk/>
            <pc:sldMasterMk cId="2858795530" sldId="2147483655"/>
            <pc:sldLayoutMk cId="588443910" sldId="2147483665"/>
          </pc:sldLayoutMkLst>
          <pc:spChg chg="add mod">
            <ac:chgData name="Ulrike Stammann" userId="1a404d6114770cb5" providerId="LiveId" clId="{5BD3D71F-51AA-44C1-8F27-BCB0773EA5A5}" dt="2021-07-28T13:41:42.882" v="1248"/>
            <ac:spMkLst>
              <pc:docMk/>
              <pc:sldMasterMk cId="2858795530" sldId="2147483655"/>
              <pc:sldLayoutMk cId="588443910" sldId="2147483665"/>
              <ac:spMk id="2" creationId="{5EA2DB0A-0F11-4E45-9C18-8C0AD1F9A1EA}"/>
            </ac:spMkLst>
          </pc:spChg>
          <pc:spChg chg="del">
            <ac:chgData name="Ulrike Stammann" userId="1a404d6114770cb5" providerId="LiveId" clId="{5BD3D71F-51AA-44C1-8F27-BCB0773EA5A5}" dt="2021-07-28T10:46:15.726" v="964" actId="478"/>
            <ac:spMkLst>
              <pc:docMk/>
              <pc:sldMasterMk cId="2858795530" sldId="2147483655"/>
              <pc:sldLayoutMk cId="588443910" sldId="2147483665"/>
              <ac:spMk id="2" creationId="{95588DBA-7C7A-614E-9BBF-A8D1FD553F3C}"/>
            </ac:spMkLst>
          </pc:spChg>
          <pc:spChg chg="add del mod">
            <ac:chgData name="Ulrike Stammann" userId="1a404d6114770cb5" providerId="LiveId" clId="{5BD3D71F-51AA-44C1-8F27-BCB0773EA5A5}" dt="2021-07-28T13:41:42.097" v="1247"/>
            <ac:spMkLst>
              <pc:docMk/>
              <pc:sldMasterMk cId="2858795530" sldId="2147483655"/>
              <pc:sldLayoutMk cId="588443910" sldId="2147483665"/>
              <ac:spMk id="4" creationId="{E7EFB06A-6FD9-4FA0-8012-67C6935B0961}"/>
            </ac:spMkLst>
          </pc:spChg>
          <pc:spChg chg="add del mod">
            <ac:chgData name="Ulrike Stammann" userId="1a404d6114770cb5" providerId="LiveId" clId="{5BD3D71F-51AA-44C1-8F27-BCB0773EA5A5}" dt="2021-07-28T13:41:42.097" v="1247"/>
            <ac:spMkLst>
              <pc:docMk/>
              <pc:sldMasterMk cId="2858795530" sldId="2147483655"/>
              <pc:sldLayoutMk cId="588443910" sldId="2147483665"/>
              <ac:spMk id="5" creationId="{224F5763-111B-45F3-B0C2-C6AFCC529D57}"/>
            </ac:spMkLst>
          </pc:spChg>
          <pc:spChg chg="add mod">
            <ac:chgData name="Ulrike Stammann" userId="1a404d6114770cb5" providerId="LiveId" clId="{5BD3D71F-51AA-44C1-8F27-BCB0773EA5A5}" dt="2021-07-28T13:41:42.882" v="1248"/>
            <ac:spMkLst>
              <pc:docMk/>
              <pc:sldMasterMk cId="2858795530" sldId="2147483655"/>
              <pc:sldLayoutMk cId="588443910" sldId="2147483665"/>
              <ac:spMk id="7" creationId="{0E1F10C7-5626-404B-8325-71833931EF01}"/>
            </ac:spMkLst>
          </pc:spChg>
          <pc:spChg chg="del">
            <ac:chgData name="Ulrike Stammann" userId="1a404d6114770cb5" providerId="LiveId" clId="{5BD3D71F-51AA-44C1-8F27-BCB0773EA5A5}" dt="2021-07-28T10:46:15.726" v="964" actId="478"/>
            <ac:spMkLst>
              <pc:docMk/>
              <pc:sldMasterMk cId="2858795530" sldId="2147483655"/>
              <pc:sldLayoutMk cId="588443910" sldId="2147483665"/>
              <ac:spMk id="7" creationId="{7C56B7C0-9577-384B-B881-B8F70D687BA7}"/>
            </ac:spMkLst>
          </pc:spChg>
          <pc:spChg chg="add del mod">
            <ac:chgData name="Ulrike Stammann" userId="1a404d6114770cb5" providerId="LiveId" clId="{5BD3D71F-51AA-44C1-8F27-BCB0773EA5A5}" dt="2021-07-28T13:41:42.097" v="1247"/>
            <ac:spMkLst>
              <pc:docMk/>
              <pc:sldMasterMk cId="2858795530" sldId="2147483655"/>
              <pc:sldLayoutMk cId="588443910" sldId="2147483665"/>
              <ac:spMk id="9" creationId="{44FD8463-4045-4AD2-8BF7-35816F6B193E}"/>
            </ac:spMkLst>
          </pc:spChg>
          <pc:spChg chg="add mod">
            <ac:chgData name="Ulrike Stammann" userId="1a404d6114770cb5" providerId="LiveId" clId="{5BD3D71F-51AA-44C1-8F27-BCB0773EA5A5}" dt="2021-07-28T13:41:42.882" v="1248"/>
            <ac:spMkLst>
              <pc:docMk/>
              <pc:sldMasterMk cId="2858795530" sldId="2147483655"/>
              <pc:sldLayoutMk cId="588443910" sldId="2147483665"/>
              <ac:spMk id="10" creationId="{1CFC14BD-F543-4DD6-BC7A-0EE16BDE64CF}"/>
            </ac:spMkLst>
          </pc:spChg>
        </pc:sldLayoutChg>
        <pc:sldLayoutChg chg="addSp delSp modSp mod">
          <pc:chgData name="Ulrike Stammann" userId="1a404d6114770cb5" providerId="LiveId" clId="{5BD3D71F-51AA-44C1-8F27-BCB0773EA5A5}" dt="2021-07-28T13:41:15.566" v="1234"/>
          <pc:sldLayoutMkLst>
            <pc:docMk/>
            <pc:sldMasterMk cId="2858795530" sldId="2147483655"/>
            <pc:sldLayoutMk cId="3614576947" sldId="2147483666"/>
          </pc:sldLayoutMkLst>
          <pc:spChg chg="add del mod">
            <ac:chgData name="Ulrike Stammann" userId="1a404d6114770cb5" providerId="LiveId" clId="{5BD3D71F-51AA-44C1-8F27-BCB0773EA5A5}" dt="2021-07-28T13:41:14.918" v="1233"/>
            <ac:spMkLst>
              <pc:docMk/>
              <pc:sldMasterMk cId="2858795530" sldId="2147483655"/>
              <pc:sldLayoutMk cId="3614576947" sldId="2147483666"/>
              <ac:spMk id="2" creationId="{2BFC3A53-B97F-40C0-B707-3BB6B6014596}"/>
            </ac:spMkLst>
          </pc:spChg>
          <pc:spChg chg="add del mod">
            <ac:chgData name="Ulrike Stammann" userId="1a404d6114770cb5" providerId="LiveId" clId="{5BD3D71F-51AA-44C1-8F27-BCB0773EA5A5}" dt="2021-07-28T13:41:14.918" v="1233"/>
            <ac:spMkLst>
              <pc:docMk/>
              <pc:sldMasterMk cId="2858795530" sldId="2147483655"/>
              <pc:sldLayoutMk cId="3614576947" sldId="2147483666"/>
              <ac:spMk id="4" creationId="{049BFF77-B675-4D50-B1BC-DAA5B319E81C}"/>
            </ac:spMkLst>
          </pc:spChg>
          <pc:spChg chg="del">
            <ac:chgData name="Ulrike Stammann" userId="1a404d6114770cb5" providerId="LiveId" clId="{5BD3D71F-51AA-44C1-8F27-BCB0773EA5A5}" dt="2021-07-28T06:39:56.628" v="211" actId="478"/>
            <ac:spMkLst>
              <pc:docMk/>
              <pc:sldMasterMk cId="2858795530" sldId="2147483655"/>
              <pc:sldLayoutMk cId="3614576947" sldId="2147483666"/>
              <ac:spMk id="4" creationId="{458F0BF9-F337-9A41-8C57-60CF9C69BCE1}"/>
            </ac:spMkLst>
          </pc:spChg>
          <pc:spChg chg="add del mod">
            <ac:chgData name="Ulrike Stammann" userId="1a404d6114770cb5" providerId="LiveId" clId="{5BD3D71F-51AA-44C1-8F27-BCB0773EA5A5}" dt="2021-07-28T13:41:14.918" v="1233"/>
            <ac:spMkLst>
              <pc:docMk/>
              <pc:sldMasterMk cId="2858795530" sldId="2147483655"/>
              <pc:sldLayoutMk cId="3614576947" sldId="2147483666"/>
              <ac:spMk id="5" creationId="{E607F1E9-770D-47FE-81EF-6AE536EEE647}"/>
            </ac:spMkLst>
          </pc:spChg>
          <pc:spChg chg="add mod">
            <ac:chgData name="Ulrike Stammann" userId="1a404d6114770cb5" providerId="LiveId" clId="{5BD3D71F-51AA-44C1-8F27-BCB0773EA5A5}" dt="2021-07-28T13:41:15.566" v="1234"/>
            <ac:spMkLst>
              <pc:docMk/>
              <pc:sldMasterMk cId="2858795530" sldId="2147483655"/>
              <pc:sldLayoutMk cId="3614576947" sldId="2147483666"/>
              <ac:spMk id="6" creationId="{1BE537E3-549B-4C54-ACB1-1C30C7624ACA}"/>
            </ac:spMkLst>
          </pc:spChg>
          <pc:spChg chg="add mod">
            <ac:chgData name="Ulrike Stammann" userId="1a404d6114770cb5" providerId="LiveId" clId="{5BD3D71F-51AA-44C1-8F27-BCB0773EA5A5}" dt="2021-07-28T13:41:15.566" v="1234"/>
            <ac:spMkLst>
              <pc:docMk/>
              <pc:sldMasterMk cId="2858795530" sldId="2147483655"/>
              <pc:sldLayoutMk cId="3614576947" sldId="2147483666"/>
              <ac:spMk id="7" creationId="{59CAF5FD-0B76-4C24-B415-09AC7BE3D213}"/>
            </ac:spMkLst>
          </pc:spChg>
          <pc:spChg chg="del">
            <ac:chgData name="Ulrike Stammann" userId="1a404d6114770cb5" providerId="LiveId" clId="{5BD3D71F-51AA-44C1-8F27-BCB0773EA5A5}" dt="2021-07-28T06:39:56.628" v="211" actId="478"/>
            <ac:spMkLst>
              <pc:docMk/>
              <pc:sldMasterMk cId="2858795530" sldId="2147483655"/>
              <pc:sldLayoutMk cId="3614576947" sldId="2147483666"/>
              <ac:spMk id="7" creationId="{8DF37748-EA94-EC41-A967-7DB7060D053E}"/>
            </ac:spMkLst>
          </pc:spChg>
          <pc:spChg chg="add mod">
            <ac:chgData name="Ulrike Stammann" userId="1a404d6114770cb5" providerId="LiveId" clId="{5BD3D71F-51AA-44C1-8F27-BCB0773EA5A5}" dt="2021-07-28T13:41:15.566" v="1234"/>
            <ac:spMkLst>
              <pc:docMk/>
              <pc:sldMasterMk cId="2858795530" sldId="2147483655"/>
              <pc:sldLayoutMk cId="3614576947" sldId="2147483666"/>
              <ac:spMk id="10" creationId="{96FE74F4-6A9B-4A58-940E-761EBB09DECE}"/>
            </ac:spMkLst>
          </pc:spChg>
          <pc:spChg chg="add del mod">
            <ac:chgData name="Ulrike Stammann" userId="1a404d6114770cb5" providerId="LiveId" clId="{5BD3D71F-51AA-44C1-8F27-BCB0773EA5A5}" dt="2021-07-28T06:40:29.946" v="217" actId="478"/>
            <ac:spMkLst>
              <pc:docMk/>
              <pc:sldMasterMk cId="2858795530" sldId="2147483655"/>
              <pc:sldLayoutMk cId="3614576947" sldId="2147483666"/>
              <ac:spMk id="10" creationId="{B80348A5-5B6F-4CD6-B0A9-271BE796CA0D}"/>
            </ac:spMkLst>
          </pc:spChg>
          <pc:spChg chg="add del mod">
            <ac:chgData name="Ulrike Stammann" userId="1a404d6114770cb5" providerId="LiveId" clId="{5BD3D71F-51AA-44C1-8F27-BCB0773EA5A5}" dt="2021-07-28T06:40:29.946" v="217" actId="478"/>
            <ac:spMkLst>
              <pc:docMk/>
              <pc:sldMasterMk cId="2858795530" sldId="2147483655"/>
              <pc:sldLayoutMk cId="3614576947" sldId="2147483666"/>
              <ac:spMk id="11" creationId="{07F275EC-4024-4C1E-AC18-415F40B8F101}"/>
            </ac:spMkLst>
          </pc:spChg>
          <pc:spChg chg="add del mod">
            <ac:chgData name="Ulrike Stammann" userId="1a404d6114770cb5" providerId="LiveId" clId="{5BD3D71F-51AA-44C1-8F27-BCB0773EA5A5}" dt="2021-07-28T10:45:52.035" v="958" actId="478"/>
            <ac:spMkLst>
              <pc:docMk/>
              <pc:sldMasterMk cId="2858795530" sldId="2147483655"/>
              <pc:sldLayoutMk cId="3614576947" sldId="2147483666"/>
              <ac:spMk id="12" creationId="{D311B018-1C52-4ED9-A273-169884F6E15D}"/>
            </ac:spMkLst>
          </pc:spChg>
          <pc:spChg chg="add del mod">
            <ac:chgData name="Ulrike Stammann" userId="1a404d6114770cb5" providerId="LiveId" clId="{5BD3D71F-51AA-44C1-8F27-BCB0773EA5A5}" dt="2021-07-28T10:45:52.035" v="958" actId="478"/>
            <ac:spMkLst>
              <pc:docMk/>
              <pc:sldMasterMk cId="2858795530" sldId="2147483655"/>
              <pc:sldLayoutMk cId="3614576947" sldId="2147483666"/>
              <ac:spMk id="13" creationId="{F928F321-58FE-4918-A255-DDEDB129D1EE}"/>
            </ac:spMkLst>
          </pc:spChg>
        </pc:sldLayoutChg>
        <pc:sldLayoutChg chg="addSp delSp modSp mod">
          <pc:chgData name="Ulrike Stammann" userId="1a404d6114770cb5" providerId="LiveId" clId="{5BD3D71F-51AA-44C1-8F27-BCB0773EA5A5}" dt="2021-07-28T13:41:58.255" v="1253"/>
          <pc:sldLayoutMkLst>
            <pc:docMk/>
            <pc:sldMasterMk cId="2858795530" sldId="2147483655"/>
            <pc:sldLayoutMk cId="2285898532" sldId="2147483667"/>
          </pc:sldLayoutMkLst>
          <pc:spChg chg="add del mod">
            <ac:chgData name="Ulrike Stammann" userId="1a404d6114770cb5" providerId="LiveId" clId="{5BD3D71F-51AA-44C1-8F27-BCB0773EA5A5}" dt="2021-07-28T13:41:49.687" v="1251"/>
            <ac:spMkLst>
              <pc:docMk/>
              <pc:sldMasterMk cId="2858795530" sldId="2147483655"/>
              <pc:sldLayoutMk cId="2285898532" sldId="2147483667"/>
              <ac:spMk id="2" creationId="{888F9B72-54D6-4960-BDDD-8DACFF9C7F7C}"/>
            </ac:spMkLst>
          </pc:spChg>
          <pc:spChg chg="add del mod">
            <ac:chgData name="Ulrike Stammann" userId="1a404d6114770cb5" providerId="LiveId" clId="{5BD3D71F-51AA-44C1-8F27-BCB0773EA5A5}" dt="2021-07-28T13:41:49.687" v="1251"/>
            <ac:spMkLst>
              <pc:docMk/>
              <pc:sldMasterMk cId="2858795530" sldId="2147483655"/>
              <pc:sldLayoutMk cId="2285898532" sldId="2147483667"/>
              <ac:spMk id="3" creationId="{7B3BB4B0-2CD8-47CB-8E67-8D58AC6C5357}"/>
            </ac:spMkLst>
          </pc:spChg>
          <pc:spChg chg="add del mod">
            <ac:chgData name="Ulrike Stammann" userId="1a404d6114770cb5" providerId="LiveId" clId="{5BD3D71F-51AA-44C1-8F27-BCB0773EA5A5}" dt="2021-07-28T13:41:58.255" v="1253"/>
            <ac:spMkLst>
              <pc:docMk/>
              <pc:sldMasterMk cId="2858795530" sldId="2147483655"/>
              <pc:sldLayoutMk cId="2285898532" sldId="2147483667"/>
              <ac:spMk id="4" creationId="{9DE5B85A-B506-4224-8A4A-EA2DC38E15F2}"/>
            </ac:spMkLst>
          </pc:spChg>
          <pc:spChg chg="del">
            <ac:chgData name="Ulrike Stammann" userId="1a404d6114770cb5" providerId="LiveId" clId="{5BD3D71F-51AA-44C1-8F27-BCB0773EA5A5}" dt="2021-07-28T10:46:21.426" v="965" actId="478"/>
            <ac:spMkLst>
              <pc:docMk/>
              <pc:sldMasterMk cId="2858795530" sldId="2147483655"/>
              <pc:sldLayoutMk cId="2285898532" sldId="2147483667"/>
              <ac:spMk id="4" creationId="{B9CA7B09-D37A-6C43-8790-1DA97854F488}"/>
            </ac:spMkLst>
          </pc:spChg>
          <pc:spChg chg="add del mod">
            <ac:chgData name="Ulrike Stammann" userId="1a404d6114770cb5" providerId="LiveId" clId="{5BD3D71F-51AA-44C1-8F27-BCB0773EA5A5}" dt="2021-07-28T13:41:58.255" v="1253"/>
            <ac:spMkLst>
              <pc:docMk/>
              <pc:sldMasterMk cId="2858795530" sldId="2147483655"/>
              <pc:sldLayoutMk cId="2285898532" sldId="2147483667"/>
              <ac:spMk id="6" creationId="{9F91421E-221F-40AF-B922-55D2D44BE555}"/>
            </ac:spMkLst>
          </pc:spChg>
          <pc:spChg chg="del">
            <ac:chgData name="Ulrike Stammann" userId="1a404d6114770cb5" providerId="LiveId" clId="{5BD3D71F-51AA-44C1-8F27-BCB0773EA5A5}" dt="2021-07-28T10:46:21.426" v="965" actId="478"/>
            <ac:spMkLst>
              <pc:docMk/>
              <pc:sldMasterMk cId="2858795530" sldId="2147483655"/>
              <pc:sldLayoutMk cId="2285898532" sldId="2147483667"/>
              <ac:spMk id="6" creationId="{F63CCDF0-F1B2-0746-8170-5EB9A0A3C8A0}"/>
            </ac:spMkLst>
          </pc:spChg>
          <pc:spChg chg="add del mod">
            <ac:chgData name="Ulrike Stammann" userId="1a404d6114770cb5" providerId="LiveId" clId="{5BD3D71F-51AA-44C1-8F27-BCB0773EA5A5}" dt="2021-07-28T13:41:49.687" v="1251"/>
            <ac:spMkLst>
              <pc:docMk/>
              <pc:sldMasterMk cId="2858795530" sldId="2147483655"/>
              <pc:sldLayoutMk cId="2285898532" sldId="2147483667"/>
              <ac:spMk id="8" creationId="{3F907392-01B6-4C43-B733-80A3AE2388BC}"/>
            </ac:spMkLst>
          </pc:spChg>
          <pc:spChg chg="add del mod">
            <ac:chgData name="Ulrike Stammann" userId="1a404d6114770cb5" providerId="LiveId" clId="{5BD3D71F-51AA-44C1-8F27-BCB0773EA5A5}" dt="2021-07-28T13:41:58.255" v="1253"/>
            <ac:spMkLst>
              <pc:docMk/>
              <pc:sldMasterMk cId="2858795530" sldId="2147483655"/>
              <pc:sldLayoutMk cId="2285898532" sldId="2147483667"/>
              <ac:spMk id="9" creationId="{ADE3303D-1823-4785-9853-472729CD069E}"/>
            </ac:spMkLst>
          </pc:spChg>
        </pc:sldLayoutChg>
        <pc:sldLayoutChg chg="addSp delSp modSp mod">
          <pc:chgData name="Ulrike Stammann" userId="1a404d6114770cb5" providerId="LiveId" clId="{5BD3D71F-51AA-44C1-8F27-BCB0773EA5A5}" dt="2021-07-28T13:41:27.081" v="1240"/>
          <pc:sldLayoutMkLst>
            <pc:docMk/>
            <pc:sldMasterMk cId="2858795530" sldId="2147483655"/>
            <pc:sldLayoutMk cId="413939925" sldId="2147483668"/>
          </pc:sldLayoutMkLst>
          <pc:spChg chg="add del mod">
            <ac:chgData name="Ulrike Stammann" userId="1a404d6114770cb5" providerId="LiveId" clId="{5BD3D71F-51AA-44C1-8F27-BCB0773EA5A5}" dt="2021-07-28T13:41:26.565" v="1239"/>
            <ac:spMkLst>
              <pc:docMk/>
              <pc:sldMasterMk cId="2858795530" sldId="2147483655"/>
              <pc:sldLayoutMk cId="413939925" sldId="2147483668"/>
              <ac:spMk id="2" creationId="{664E1AAE-E048-4097-BC1E-637827AFEAAD}"/>
            </ac:spMkLst>
          </pc:spChg>
          <pc:spChg chg="add del mod">
            <ac:chgData name="Ulrike Stammann" userId="1a404d6114770cb5" providerId="LiveId" clId="{5BD3D71F-51AA-44C1-8F27-BCB0773EA5A5}" dt="2021-07-28T13:41:26.565" v="1239"/>
            <ac:spMkLst>
              <pc:docMk/>
              <pc:sldMasterMk cId="2858795530" sldId="2147483655"/>
              <pc:sldLayoutMk cId="413939925" sldId="2147483668"/>
              <ac:spMk id="3" creationId="{C955080F-55F2-4DD1-9FE8-D2CE7BD5974D}"/>
            </ac:spMkLst>
          </pc:spChg>
          <pc:spChg chg="del">
            <ac:chgData name="Ulrike Stammann" userId="1a404d6114770cb5" providerId="LiveId" clId="{5BD3D71F-51AA-44C1-8F27-BCB0773EA5A5}" dt="2021-07-28T06:40:53.858" v="223" actId="478"/>
            <ac:spMkLst>
              <pc:docMk/>
              <pc:sldMasterMk cId="2858795530" sldId="2147483655"/>
              <pc:sldLayoutMk cId="413939925" sldId="2147483668"/>
              <ac:spMk id="4" creationId="{458F0BF9-F337-9A41-8C57-60CF9C69BCE1}"/>
            </ac:spMkLst>
          </pc:spChg>
          <pc:spChg chg="add del mod">
            <ac:chgData name="Ulrike Stammann" userId="1a404d6114770cb5" providerId="LiveId" clId="{5BD3D71F-51AA-44C1-8F27-BCB0773EA5A5}" dt="2021-07-28T13:41:26.565" v="1239"/>
            <ac:spMkLst>
              <pc:docMk/>
              <pc:sldMasterMk cId="2858795530" sldId="2147483655"/>
              <pc:sldLayoutMk cId="413939925" sldId="2147483668"/>
              <ac:spMk id="4" creationId="{66B1ABEE-F32E-4D11-B143-46A4D9710DE3}"/>
            </ac:spMkLst>
          </pc:spChg>
          <pc:spChg chg="add mod">
            <ac:chgData name="Ulrike Stammann" userId="1a404d6114770cb5" providerId="LiveId" clId="{5BD3D71F-51AA-44C1-8F27-BCB0773EA5A5}" dt="2021-07-28T13:41:27.081" v="1240"/>
            <ac:spMkLst>
              <pc:docMk/>
              <pc:sldMasterMk cId="2858795530" sldId="2147483655"/>
              <pc:sldLayoutMk cId="413939925" sldId="2147483668"/>
              <ac:spMk id="6" creationId="{4B24B59A-B602-46EC-867D-5946AF05A8E5}"/>
            </ac:spMkLst>
          </pc:spChg>
          <pc:spChg chg="add mod">
            <ac:chgData name="Ulrike Stammann" userId="1a404d6114770cb5" providerId="LiveId" clId="{5BD3D71F-51AA-44C1-8F27-BCB0773EA5A5}" dt="2021-07-28T13:41:27.081" v="1240"/>
            <ac:spMkLst>
              <pc:docMk/>
              <pc:sldMasterMk cId="2858795530" sldId="2147483655"/>
              <pc:sldLayoutMk cId="413939925" sldId="2147483668"/>
              <ac:spMk id="7" creationId="{62EFFA31-91A5-4D72-AFEA-F618FCD8C393}"/>
            </ac:spMkLst>
          </pc:spChg>
          <pc:spChg chg="del">
            <ac:chgData name="Ulrike Stammann" userId="1a404d6114770cb5" providerId="LiveId" clId="{5BD3D71F-51AA-44C1-8F27-BCB0773EA5A5}" dt="2021-07-28T06:40:53.858" v="223" actId="478"/>
            <ac:spMkLst>
              <pc:docMk/>
              <pc:sldMasterMk cId="2858795530" sldId="2147483655"/>
              <pc:sldLayoutMk cId="413939925" sldId="2147483668"/>
              <ac:spMk id="7" creationId="{C34B4DFE-E5AE-0E43-B649-3831FC79C5A9}"/>
            </ac:spMkLst>
          </pc:spChg>
          <pc:spChg chg="add del mod">
            <ac:chgData name="Ulrike Stammann" userId="1a404d6114770cb5" providerId="LiveId" clId="{5BD3D71F-51AA-44C1-8F27-BCB0773EA5A5}" dt="2021-07-28T10:46:02.189" v="960" actId="478"/>
            <ac:spMkLst>
              <pc:docMk/>
              <pc:sldMasterMk cId="2858795530" sldId="2147483655"/>
              <pc:sldLayoutMk cId="413939925" sldId="2147483668"/>
              <ac:spMk id="9" creationId="{0DE283AA-A62D-4C68-A966-353C312A3D4B}"/>
            </ac:spMkLst>
          </pc:spChg>
          <pc:spChg chg="add mod">
            <ac:chgData name="Ulrike Stammann" userId="1a404d6114770cb5" providerId="LiveId" clId="{5BD3D71F-51AA-44C1-8F27-BCB0773EA5A5}" dt="2021-07-28T13:41:27.081" v="1240"/>
            <ac:spMkLst>
              <pc:docMk/>
              <pc:sldMasterMk cId="2858795530" sldId="2147483655"/>
              <pc:sldLayoutMk cId="413939925" sldId="2147483668"/>
              <ac:spMk id="9" creationId="{F5B823CA-2B80-4C9A-937E-02FAE58ED6E7}"/>
            </ac:spMkLst>
          </pc:spChg>
          <pc:spChg chg="add del mod">
            <ac:chgData name="Ulrike Stammann" userId="1a404d6114770cb5" providerId="LiveId" clId="{5BD3D71F-51AA-44C1-8F27-BCB0773EA5A5}" dt="2021-07-28T10:46:02.189" v="960" actId="478"/>
            <ac:spMkLst>
              <pc:docMk/>
              <pc:sldMasterMk cId="2858795530" sldId="2147483655"/>
              <pc:sldLayoutMk cId="413939925" sldId="2147483668"/>
              <ac:spMk id="10" creationId="{8E73F443-65F6-43C9-AF8D-B39EA8E4BA86}"/>
            </ac:spMkLst>
          </pc:spChg>
        </pc:sldLayoutChg>
        <pc:sldLayoutChg chg="addSp delSp modSp mod">
          <pc:chgData name="Ulrike Stammann" userId="1a404d6114770cb5" providerId="LiveId" clId="{5BD3D71F-51AA-44C1-8F27-BCB0773EA5A5}" dt="2021-07-28T13:47:44.725" v="1288"/>
          <pc:sldLayoutMkLst>
            <pc:docMk/>
            <pc:sldMasterMk cId="2858795530" sldId="2147483655"/>
            <pc:sldLayoutMk cId="439530029" sldId="2147483669"/>
          </pc:sldLayoutMkLst>
          <pc:spChg chg="add del mod">
            <ac:chgData name="Ulrike Stammann" userId="1a404d6114770cb5" providerId="LiveId" clId="{5BD3D71F-51AA-44C1-8F27-BCB0773EA5A5}" dt="2021-07-28T13:40:24.086" v="1219"/>
            <ac:spMkLst>
              <pc:docMk/>
              <pc:sldMasterMk cId="2858795530" sldId="2147483655"/>
              <pc:sldLayoutMk cId="439530029" sldId="2147483669"/>
              <ac:spMk id="2" creationId="{1890309A-1133-49F3-9753-E42DEC6A37B2}"/>
            </ac:spMkLst>
          </pc:spChg>
          <pc:spChg chg="add del mod">
            <ac:chgData name="Ulrike Stammann" userId="1a404d6114770cb5" providerId="LiveId" clId="{5BD3D71F-51AA-44C1-8F27-BCB0773EA5A5}" dt="2021-07-28T10:42:34.917" v="951" actId="478"/>
            <ac:spMkLst>
              <pc:docMk/>
              <pc:sldMasterMk cId="2858795530" sldId="2147483655"/>
              <pc:sldLayoutMk cId="439530029" sldId="2147483669"/>
              <ac:spMk id="2" creationId="{E6A36998-EADC-4C2F-8EC4-2BA3AEF62480}"/>
            </ac:spMkLst>
          </pc:spChg>
          <pc:spChg chg="del">
            <ac:chgData name="Ulrike Stammann" userId="1a404d6114770cb5" providerId="LiveId" clId="{5BD3D71F-51AA-44C1-8F27-BCB0773EA5A5}" dt="2021-07-28T06:39:36.227" v="205" actId="478"/>
            <ac:spMkLst>
              <pc:docMk/>
              <pc:sldMasterMk cId="2858795530" sldId="2147483655"/>
              <pc:sldLayoutMk cId="439530029" sldId="2147483669"/>
              <ac:spMk id="4" creationId="{458F0BF9-F337-9A41-8C57-60CF9C69BCE1}"/>
            </ac:spMkLst>
          </pc:spChg>
          <pc:spChg chg="add del mod">
            <ac:chgData name="Ulrike Stammann" userId="1a404d6114770cb5" providerId="LiveId" clId="{5BD3D71F-51AA-44C1-8F27-BCB0773EA5A5}" dt="2021-07-28T13:39:58.302" v="1213"/>
            <ac:spMkLst>
              <pc:docMk/>
              <pc:sldMasterMk cId="2858795530" sldId="2147483655"/>
              <pc:sldLayoutMk cId="439530029" sldId="2147483669"/>
              <ac:spMk id="4" creationId="{C7ACA09D-26D5-4D3F-A3DC-30F68985CD37}"/>
            </ac:spMkLst>
          </pc:spChg>
          <pc:spChg chg="add del mod">
            <ac:chgData name="Ulrike Stammann" userId="1a404d6114770cb5" providerId="LiveId" clId="{5BD3D71F-51AA-44C1-8F27-BCB0773EA5A5}" dt="2021-07-28T13:39:58.302" v="1213"/>
            <ac:spMkLst>
              <pc:docMk/>
              <pc:sldMasterMk cId="2858795530" sldId="2147483655"/>
              <pc:sldLayoutMk cId="439530029" sldId="2147483669"/>
              <ac:spMk id="5" creationId="{53F5ECF5-7E82-449B-9AB7-EFC4DB392B76}"/>
            </ac:spMkLst>
          </pc:spChg>
          <pc:spChg chg="add del mod">
            <ac:chgData name="Ulrike Stammann" userId="1a404d6114770cb5" providerId="LiveId" clId="{5BD3D71F-51AA-44C1-8F27-BCB0773EA5A5}" dt="2021-07-28T13:40:24.086" v="1219"/>
            <ac:spMkLst>
              <pc:docMk/>
              <pc:sldMasterMk cId="2858795530" sldId="2147483655"/>
              <pc:sldLayoutMk cId="439530029" sldId="2147483669"/>
              <ac:spMk id="6" creationId="{6EEBC9B9-F700-433C-9EA6-974E75C47232}"/>
            </ac:spMkLst>
          </pc:spChg>
          <pc:spChg chg="add del mod">
            <ac:chgData name="Ulrike Stammann" userId="1a404d6114770cb5" providerId="LiveId" clId="{5BD3D71F-51AA-44C1-8F27-BCB0773EA5A5}" dt="2021-07-28T10:42:32.975" v="950" actId="478"/>
            <ac:spMkLst>
              <pc:docMk/>
              <pc:sldMasterMk cId="2858795530" sldId="2147483655"/>
              <pc:sldLayoutMk cId="439530029" sldId="2147483669"/>
              <ac:spMk id="6" creationId="{DFC1DF2A-A756-4707-85B4-BB12D6418A57}"/>
            </ac:spMkLst>
          </pc:spChg>
          <pc:spChg chg="add del mod">
            <ac:chgData name="Ulrike Stammann" userId="1a404d6114770cb5" providerId="LiveId" clId="{5BD3D71F-51AA-44C1-8F27-BCB0773EA5A5}" dt="2021-07-28T13:39:58.302" v="1213"/>
            <ac:spMkLst>
              <pc:docMk/>
              <pc:sldMasterMk cId="2858795530" sldId="2147483655"/>
              <pc:sldLayoutMk cId="439530029" sldId="2147483669"/>
              <ac:spMk id="7" creationId="{01086B4E-05AE-4892-A6A6-2BA26B117DDC}"/>
            </ac:spMkLst>
          </pc:spChg>
          <pc:spChg chg="del">
            <ac:chgData name="Ulrike Stammann" userId="1a404d6114770cb5" providerId="LiveId" clId="{5BD3D71F-51AA-44C1-8F27-BCB0773EA5A5}" dt="2021-07-28T06:39:36.227" v="205" actId="478"/>
            <ac:spMkLst>
              <pc:docMk/>
              <pc:sldMasterMk cId="2858795530" sldId="2147483655"/>
              <pc:sldLayoutMk cId="439530029" sldId="2147483669"/>
              <ac:spMk id="7" creationId="{8DF37748-EA94-EC41-A967-7DB7060D053E}"/>
            </ac:spMkLst>
          </pc:spChg>
          <pc:spChg chg="add del mod">
            <ac:chgData name="Ulrike Stammann" userId="1a404d6114770cb5" providerId="LiveId" clId="{5BD3D71F-51AA-44C1-8F27-BCB0773EA5A5}" dt="2021-07-28T10:03:42.245" v="946" actId="478"/>
            <ac:spMkLst>
              <pc:docMk/>
              <pc:sldMasterMk cId="2858795530" sldId="2147483655"/>
              <pc:sldLayoutMk cId="439530029" sldId="2147483669"/>
              <ac:spMk id="9" creationId="{3AE9EB8A-3A5E-44C4-923A-72E8DC687156}"/>
            </ac:spMkLst>
          </pc:spChg>
          <pc:spChg chg="add del mod">
            <ac:chgData name="Ulrike Stammann" userId="1a404d6114770cb5" providerId="LiveId" clId="{5BD3D71F-51AA-44C1-8F27-BCB0773EA5A5}" dt="2021-07-28T13:40:24.086" v="1219"/>
            <ac:spMkLst>
              <pc:docMk/>
              <pc:sldMasterMk cId="2858795530" sldId="2147483655"/>
              <pc:sldLayoutMk cId="439530029" sldId="2147483669"/>
              <ac:spMk id="9" creationId="{DF991A3B-0513-4177-8BF1-0D4023445C22}"/>
            </ac:spMkLst>
          </pc:spChg>
          <pc:spChg chg="add del mod">
            <ac:chgData name="Ulrike Stammann" userId="1a404d6114770cb5" providerId="LiveId" clId="{5BD3D71F-51AA-44C1-8F27-BCB0773EA5A5}" dt="2021-07-28T13:40:59.076" v="1227"/>
            <ac:spMkLst>
              <pc:docMk/>
              <pc:sldMasterMk cId="2858795530" sldId="2147483655"/>
              <pc:sldLayoutMk cId="439530029" sldId="2147483669"/>
              <ac:spMk id="10" creationId="{83EE8F5D-E271-4446-9F1F-2F03E57FCFE9}"/>
            </ac:spMkLst>
          </pc:spChg>
          <pc:spChg chg="add del mod">
            <ac:chgData name="Ulrike Stammann" userId="1a404d6114770cb5" providerId="LiveId" clId="{5BD3D71F-51AA-44C1-8F27-BCB0773EA5A5}" dt="2021-07-28T13:40:59.076" v="1227"/>
            <ac:spMkLst>
              <pc:docMk/>
              <pc:sldMasterMk cId="2858795530" sldId="2147483655"/>
              <pc:sldLayoutMk cId="439530029" sldId="2147483669"/>
              <ac:spMk id="11" creationId="{739AEFBE-503E-479D-9502-CCEEB57BB372}"/>
            </ac:spMkLst>
          </pc:spChg>
          <pc:spChg chg="add del mod">
            <ac:chgData name="Ulrike Stammann" userId="1a404d6114770cb5" providerId="LiveId" clId="{5BD3D71F-51AA-44C1-8F27-BCB0773EA5A5}" dt="2021-07-28T13:40:59.076" v="1227"/>
            <ac:spMkLst>
              <pc:docMk/>
              <pc:sldMasterMk cId="2858795530" sldId="2147483655"/>
              <pc:sldLayoutMk cId="439530029" sldId="2147483669"/>
              <ac:spMk id="12" creationId="{090E14CC-07CB-4C7A-A4B7-51D0A37C1FA5}"/>
            </ac:spMkLst>
          </pc:spChg>
          <pc:spChg chg="add del mod">
            <ac:chgData name="Ulrike Stammann" userId="1a404d6114770cb5" providerId="LiveId" clId="{5BD3D71F-51AA-44C1-8F27-BCB0773EA5A5}" dt="2021-07-28T13:47:44.108" v="1287"/>
            <ac:spMkLst>
              <pc:docMk/>
              <pc:sldMasterMk cId="2858795530" sldId="2147483655"/>
              <pc:sldLayoutMk cId="439530029" sldId="2147483669"/>
              <ac:spMk id="13" creationId="{57E332FD-B87A-452C-9FE4-A1A93714953D}"/>
            </ac:spMkLst>
          </pc:spChg>
          <pc:spChg chg="add del mod">
            <ac:chgData name="Ulrike Stammann" userId="1a404d6114770cb5" providerId="LiveId" clId="{5BD3D71F-51AA-44C1-8F27-BCB0773EA5A5}" dt="2021-07-28T13:47:44.108" v="1287"/>
            <ac:spMkLst>
              <pc:docMk/>
              <pc:sldMasterMk cId="2858795530" sldId="2147483655"/>
              <pc:sldLayoutMk cId="439530029" sldId="2147483669"/>
              <ac:spMk id="14" creationId="{F0AC0C69-9218-4944-A9B6-4D2ED0CD9857}"/>
            </ac:spMkLst>
          </pc:spChg>
          <pc:spChg chg="add del mod">
            <ac:chgData name="Ulrike Stammann" userId="1a404d6114770cb5" providerId="LiveId" clId="{5BD3D71F-51AA-44C1-8F27-BCB0773EA5A5}" dt="2021-07-28T13:47:44.108" v="1287"/>
            <ac:spMkLst>
              <pc:docMk/>
              <pc:sldMasterMk cId="2858795530" sldId="2147483655"/>
              <pc:sldLayoutMk cId="439530029" sldId="2147483669"/>
              <ac:spMk id="15" creationId="{E5EBFBE8-9B8D-462A-BD80-254316B46D39}"/>
            </ac:spMkLst>
          </pc:spChg>
          <pc:spChg chg="add mod">
            <ac:chgData name="Ulrike Stammann" userId="1a404d6114770cb5" providerId="LiveId" clId="{5BD3D71F-51AA-44C1-8F27-BCB0773EA5A5}" dt="2021-07-28T13:47:44.725" v="1288"/>
            <ac:spMkLst>
              <pc:docMk/>
              <pc:sldMasterMk cId="2858795530" sldId="2147483655"/>
              <pc:sldLayoutMk cId="439530029" sldId="2147483669"/>
              <ac:spMk id="16" creationId="{8E5E7392-89B0-4C23-AD4F-B88600878413}"/>
            </ac:spMkLst>
          </pc:spChg>
          <pc:spChg chg="add mod">
            <ac:chgData name="Ulrike Stammann" userId="1a404d6114770cb5" providerId="LiveId" clId="{5BD3D71F-51AA-44C1-8F27-BCB0773EA5A5}" dt="2021-07-28T13:47:44.725" v="1288"/>
            <ac:spMkLst>
              <pc:docMk/>
              <pc:sldMasterMk cId="2858795530" sldId="2147483655"/>
              <pc:sldLayoutMk cId="439530029" sldId="2147483669"/>
              <ac:spMk id="17" creationId="{0F414A65-3AC3-4110-9DCA-54BB76447AB3}"/>
            </ac:spMkLst>
          </pc:spChg>
          <pc:spChg chg="add mod">
            <ac:chgData name="Ulrike Stammann" userId="1a404d6114770cb5" providerId="LiveId" clId="{5BD3D71F-51AA-44C1-8F27-BCB0773EA5A5}" dt="2021-07-28T13:47:44.725" v="1288"/>
            <ac:spMkLst>
              <pc:docMk/>
              <pc:sldMasterMk cId="2858795530" sldId="2147483655"/>
              <pc:sldLayoutMk cId="439530029" sldId="2147483669"/>
              <ac:spMk id="18" creationId="{7BC0D1F8-93B7-446B-AB92-59E7C8399946}"/>
            </ac:spMkLst>
          </pc:spChg>
        </pc:sldLayoutChg>
        <pc:sldLayoutChg chg="addSp delSp modSp mod">
          <pc:chgData name="Ulrike Stammann" userId="1a404d6114770cb5" providerId="LiveId" clId="{5BD3D71F-51AA-44C1-8F27-BCB0773EA5A5}" dt="2021-07-28T13:41:10.606" v="1232"/>
          <pc:sldLayoutMkLst>
            <pc:docMk/>
            <pc:sldMasterMk cId="2858795530" sldId="2147483655"/>
            <pc:sldLayoutMk cId="1479837830" sldId="2147483670"/>
          </pc:sldLayoutMkLst>
          <pc:spChg chg="add del mod">
            <ac:chgData name="Ulrike Stammann" userId="1a404d6114770cb5" providerId="LiveId" clId="{5BD3D71F-51AA-44C1-8F27-BCB0773EA5A5}" dt="2021-07-28T13:41:09.889" v="1231"/>
            <ac:spMkLst>
              <pc:docMk/>
              <pc:sldMasterMk cId="2858795530" sldId="2147483655"/>
              <pc:sldLayoutMk cId="1479837830" sldId="2147483670"/>
              <ac:spMk id="2" creationId="{817BA51C-7261-4B61-8F29-07B6003741E1}"/>
            </ac:spMkLst>
          </pc:spChg>
          <pc:spChg chg="del">
            <ac:chgData name="Ulrike Stammann" userId="1a404d6114770cb5" providerId="LiveId" clId="{5BD3D71F-51AA-44C1-8F27-BCB0773EA5A5}" dt="2021-07-28T06:39:49.251" v="209" actId="478"/>
            <ac:spMkLst>
              <pc:docMk/>
              <pc:sldMasterMk cId="2858795530" sldId="2147483655"/>
              <pc:sldLayoutMk cId="1479837830" sldId="2147483670"/>
              <ac:spMk id="4" creationId="{458F0BF9-F337-9A41-8C57-60CF9C69BCE1}"/>
            </ac:spMkLst>
          </pc:spChg>
          <pc:spChg chg="add del mod">
            <ac:chgData name="Ulrike Stammann" userId="1a404d6114770cb5" providerId="LiveId" clId="{5BD3D71F-51AA-44C1-8F27-BCB0773EA5A5}" dt="2021-07-28T13:41:09.889" v="1231"/>
            <ac:spMkLst>
              <pc:docMk/>
              <pc:sldMasterMk cId="2858795530" sldId="2147483655"/>
              <pc:sldLayoutMk cId="1479837830" sldId="2147483670"/>
              <ac:spMk id="4" creationId="{DDEB7D9E-73AA-4A8D-A58B-E31BAEDE3368}"/>
            </ac:spMkLst>
          </pc:spChg>
          <pc:spChg chg="add del mod">
            <ac:chgData name="Ulrike Stammann" userId="1a404d6114770cb5" providerId="LiveId" clId="{5BD3D71F-51AA-44C1-8F27-BCB0773EA5A5}" dt="2021-07-28T13:41:09.889" v="1231"/>
            <ac:spMkLst>
              <pc:docMk/>
              <pc:sldMasterMk cId="2858795530" sldId="2147483655"/>
              <pc:sldLayoutMk cId="1479837830" sldId="2147483670"/>
              <ac:spMk id="5" creationId="{B7114CAE-12BF-40D6-8E67-EEF83C17835A}"/>
            </ac:spMkLst>
          </pc:spChg>
          <pc:spChg chg="add del mod">
            <ac:chgData name="Ulrike Stammann" userId="1a404d6114770cb5" providerId="LiveId" clId="{5BD3D71F-51AA-44C1-8F27-BCB0773EA5A5}" dt="2021-07-28T10:45:49.244" v="957" actId="478"/>
            <ac:spMkLst>
              <pc:docMk/>
              <pc:sldMasterMk cId="2858795530" sldId="2147483655"/>
              <pc:sldLayoutMk cId="1479837830" sldId="2147483670"/>
              <ac:spMk id="6" creationId="{BFD77F22-1D96-4980-A06C-33BFCBC526E0}"/>
            </ac:spMkLst>
          </pc:spChg>
          <pc:spChg chg="add mod">
            <ac:chgData name="Ulrike Stammann" userId="1a404d6114770cb5" providerId="LiveId" clId="{5BD3D71F-51AA-44C1-8F27-BCB0773EA5A5}" dt="2021-07-28T13:41:10.606" v="1232"/>
            <ac:spMkLst>
              <pc:docMk/>
              <pc:sldMasterMk cId="2858795530" sldId="2147483655"/>
              <pc:sldLayoutMk cId="1479837830" sldId="2147483670"/>
              <ac:spMk id="6" creationId="{DF6D54FC-994C-415C-A8E6-F33C6F8FCBB9}"/>
            </ac:spMkLst>
          </pc:spChg>
          <pc:spChg chg="add mod">
            <ac:chgData name="Ulrike Stammann" userId="1a404d6114770cb5" providerId="LiveId" clId="{5BD3D71F-51AA-44C1-8F27-BCB0773EA5A5}" dt="2021-07-28T13:41:10.606" v="1232"/>
            <ac:spMkLst>
              <pc:docMk/>
              <pc:sldMasterMk cId="2858795530" sldId="2147483655"/>
              <pc:sldLayoutMk cId="1479837830" sldId="2147483670"/>
              <ac:spMk id="7" creationId="{3E667B8A-79F0-4477-BF65-32F246338CD3}"/>
            </ac:spMkLst>
          </pc:spChg>
          <pc:spChg chg="del">
            <ac:chgData name="Ulrike Stammann" userId="1a404d6114770cb5" providerId="LiveId" clId="{5BD3D71F-51AA-44C1-8F27-BCB0773EA5A5}" dt="2021-07-28T06:39:49.251" v="209" actId="478"/>
            <ac:spMkLst>
              <pc:docMk/>
              <pc:sldMasterMk cId="2858795530" sldId="2147483655"/>
              <pc:sldLayoutMk cId="1479837830" sldId="2147483670"/>
              <ac:spMk id="7" creationId="{8DF37748-EA94-EC41-A967-7DB7060D053E}"/>
            </ac:spMkLst>
          </pc:spChg>
          <pc:spChg chg="add del mod">
            <ac:chgData name="Ulrike Stammann" userId="1a404d6114770cb5" providerId="LiveId" clId="{5BD3D71F-51AA-44C1-8F27-BCB0773EA5A5}" dt="2021-07-28T10:45:49.244" v="957" actId="478"/>
            <ac:spMkLst>
              <pc:docMk/>
              <pc:sldMasterMk cId="2858795530" sldId="2147483655"/>
              <pc:sldLayoutMk cId="1479837830" sldId="2147483670"/>
              <ac:spMk id="9" creationId="{60880C6E-AC63-47D1-B9D1-333CA9BB2886}"/>
            </ac:spMkLst>
          </pc:spChg>
          <pc:spChg chg="add mod">
            <ac:chgData name="Ulrike Stammann" userId="1a404d6114770cb5" providerId="LiveId" clId="{5BD3D71F-51AA-44C1-8F27-BCB0773EA5A5}" dt="2021-07-28T13:41:10.606" v="1232"/>
            <ac:spMkLst>
              <pc:docMk/>
              <pc:sldMasterMk cId="2858795530" sldId="2147483655"/>
              <pc:sldLayoutMk cId="1479837830" sldId="2147483670"/>
              <ac:spMk id="9" creationId="{E52E021A-DD0A-4A3E-8146-F38103708CFA}"/>
            </ac:spMkLst>
          </pc:spChg>
        </pc:sldLayoutChg>
        <pc:sldLayoutChg chg="addSp delSp modSp mod">
          <pc:chgData name="Ulrike Stammann" userId="1a404d6114770cb5" providerId="LiveId" clId="{5BD3D71F-51AA-44C1-8F27-BCB0773EA5A5}" dt="2021-07-28T13:41:23.899" v="1238"/>
          <pc:sldLayoutMkLst>
            <pc:docMk/>
            <pc:sldMasterMk cId="2858795530" sldId="2147483655"/>
            <pc:sldLayoutMk cId="497758292" sldId="2147483671"/>
          </pc:sldLayoutMkLst>
          <pc:spChg chg="add mod">
            <ac:chgData name="Ulrike Stammann" userId="1a404d6114770cb5" providerId="LiveId" clId="{5BD3D71F-51AA-44C1-8F27-BCB0773EA5A5}" dt="2021-07-28T13:41:23.899" v="1238"/>
            <ac:spMkLst>
              <pc:docMk/>
              <pc:sldMasterMk cId="2858795530" sldId="2147483655"/>
              <pc:sldLayoutMk cId="497758292" sldId="2147483671"/>
              <ac:spMk id="2" creationId="{00856C77-7FA8-4B99-A0EC-DB3AFFB6341E}"/>
            </ac:spMkLst>
          </pc:spChg>
          <pc:spChg chg="add del mod">
            <ac:chgData name="Ulrike Stammann" userId="1a404d6114770cb5" providerId="LiveId" clId="{5BD3D71F-51AA-44C1-8F27-BCB0773EA5A5}" dt="2021-07-28T10:50:15.803" v="1138"/>
            <ac:spMkLst>
              <pc:docMk/>
              <pc:sldMasterMk cId="2858795530" sldId="2147483655"/>
              <pc:sldLayoutMk cId="497758292" sldId="2147483671"/>
              <ac:spMk id="2" creationId="{364F9381-7729-4F57-AFD1-6A82ABE2A832}"/>
            </ac:spMkLst>
          </pc:spChg>
          <pc:spChg chg="add del mod">
            <ac:chgData name="Ulrike Stammann" userId="1a404d6114770cb5" providerId="LiveId" clId="{5BD3D71F-51AA-44C1-8F27-BCB0773EA5A5}" dt="2021-07-28T13:41:23.407" v="1237"/>
            <ac:spMkLst>
              <pc:docMk/>
              <pc:sldMasterMk cId="2858795530" sldId="2147483655"/>
              <pc:sldLayoutMk cId="497758292" sldId="2147483671"/>
              <ac:spMk id="3" creationId="{2ACBE645-4725-4CD4-BBC1-573F57207D70}"/>
            </ac:spMkLst>
          </pc:spChg>
          <pc:spChg chg="del">
            <ac:chgData name="Ulrike Stammann" userId="1a404d6114770cb5" providerId="LiveId" clId="{5BD3D71F-51AA-44C1-8F27-BCB0773EA5A5}" dt="2021-07-28T06:40:07.402" v="215" actId="478"/>
            <ac:spMkLst>
              <pc:docMk/>
              <pc:sldMasterMk cId="2858795530" sldId="2147483655"/>
              <pc:sldLayoutMk cId="497758292" sldId="2147483671"/>
              <ac:spMk id="4" creationId="{458F0BF9-F337-9A41-8C57-60CF9C69BCE1}"/>
            </ac:spMkLst>
          </pc:spChg>
          <pc:spChg chg="add del mod">
            <ac:chgData name="Ulrike Stammann" userId="1a404d6114770cb5" providerId="LiveId" clId="{5BD3D71F-51AA-44C1-8F27-BCB0773EA5A5}" dt="2021-07-28T13:41:23.407" v="1237"/>
            <ac:spMkLst>
              <pc:docMk/>
              <pc:sldMasterMk cId="2858795530" sldId="2147483655"/>
              <pc:sldLayoutMk cId="497758292" sldId="2147483671"/>
              <ac:spMk id="4" creationId="{F94FD431-0EBA-44AC-AAE4-384CBC28615B}"/>
            </ac:spMkLst>
          </pc:spChg>
          <pc:spChg chg="add del mod">
            <ac:chgData name="Ulrike Stammann" userId="1a404d6114770cb5" providerId="LiveId" clId="{5BD3D71F-51AA-44C1-8F27-BCB0773EA5A5}" dt="2021-07-28T13:41:23.407" v="1237"/>
            <ac:spMkLst>
              <pc:docMk/>
              <pc:sldMasterMk cId="2858795530" sldId="2147483655"/>
              <pc:sldLayoutMk cId="497758292" sldId="2147483671"/>
              <ac:spMk id="6" creationId="{86B76E24-1C13-4698-99B1-BE7185A571B0}"/>
            </ac:spMkLst>
          </pc:spChg>
          <pc:spChg chg="add mod">
            <ac:chgData name="Ulrike Stammann" userId="1a404d6114770cb5" providerId="LiveId" clId="{5BD3D71F-51AA-44C1-8F27-BCB0773EA5A5}" dt="2021-07-28T13:41:23.899" v="1238"/>
            <ac:spMkLst>
              <pc:docMk/>
              <pc:sldMasterMk cId="2858795530" sldId="2147483655"/>
              <pc:sldLayoutMk cId="497758292" sldId="2147483671"/>
              <ac:spMk id="7" creationId="{52F14DE5-A12F-4A0C-88A9-BEFE65D39FEA}"/>
            </ac:spMkLst>
          </pc:spChg>
          <pc:spChg chg="del">
            <ac:chgData name="Ulrike Stammann" userId="1a404d6114770cb5" providerId="LiveId" clId="{5BD3D71F-51AA-44C1-8F27-BCB0773EA5A5}" dt="2021-07-28T06:40:07.402" v="215" actId="478"/>
            <ac:spMkLst>
              <pc:docMk/>
              <pc:sldMasterMk cId="2858795530" sldId="2147483655"/>
              <pc:sldLayoutMk cId="497758292" sldId="2147483671"/>
              <ac:spMk id="7" creationId="{C34B4DFE-E5AE-0E43-B649-3831FC79C5A9}"/>
            </ac:spMkLst>
          </pc:spChg>
          <pc:spChg chg="add mod">
            <ac:chgData name="Ulrike Stammann" userId="1a404d6114770cb5" providerId="LiveId" clId="{5BD3D71F-51AA-44C1-8F27-BCB0773EA5A5}" dt="2021-07-28T13:41:23.899" v="1238"/>
            <ac:spMkLst>
              <pc:docMk/>
              <pc:sldMasterMk cId="2858795530" sldId="2147483655"/>
              <pc:sldLayoutMk cId="497758292" sldId="2147483671"/>
              <ac:spMk id="11" creationId="{5080F073-B4C2-4E7C-8D8D-17E850251B46}"/>
            </ac:spMkLst>
          </pc:spChg>
          <pc:spChg chg="add del mod">
            <ac:chgData name="Ulrike Stammann" userId="1a404d6114770cb5" providerId="LiveId" clId="{5BD3D71F-51AA-44C1-8F27-BCB0773EA5A5}" dt="2021-07-28T06:40:49.167" v="221" actId="478"/>
            <ac:spMkLst>
              <pc:docMk/>
              <pc:sldMasterMk cId="2858795530" sldId="2147483655"/>
              <pc:sldLayoutMk cId="497758292" sldId="2147483671"/>
              <ac:spMk id="11" creationId="{B429C98E-42D3-446A-A10C-AC70FCAB83A7}"/>
            </ac:spMkLst>
          </pc:spChg>
          <pc:spChg chg="add del mod">
            <ac:chgData name="Ulrike Stammann" userId="1a404d6114770cb5" providerId="LiveId" clId="{5BD3D71F-51AA-44C1-8F27-BCB0773EA5A5}" dt="2021-07-28T06:40:49.167" v="221" actId="478"/>
            <ac:spMkLst>
              <pc:docMk/>
              <pc:sldMasterMk cId="2858795530" sldId="2147483655"/>
              <pc:sldLayoutMk cId="497758292" sldId="2147483671"/>
              <ac:spMk id="12" creationId="{0FB3E930-0B05-4E1D-9924-AF8CC9B59962}"/>
            </ac:spMkLst>
          </pc:spChg>
          <pc:spChg chg="add del mod">
            <ac:chgData name="Ulrike Stammann" userId="1a404d6114770cb5" providerId="LiveId" clId="{5BD3D71F-51AA-44C1-8F27-BCB0773EA5A5}" dt="2021-07-28T10:50:15.803" v="1138"/>
            <ac:spMkLst>
              <pc:docMk/>
              <pc:sldMasterMk cId="2858795530" sldId="2147483655"/>
              <pc:sldLayoutMk cId="497758292" sldId="2147483671"/>
              <ac:spMk id="13" creationId="{443CCFEB-386A-4FFC-A2A6-8ED3DB59DEB6}"/>
            </ac:spMkLst>
          </pc:spChg>
          <pc:spChg chg="add del mod">
            <ac:chgData name="Ulrike Stammann" userId="1a404d6114770cb5" providerId="LiveId" clId="{5BD3D71F-51AA-44C1-8F27-BCB0773EA5A5}" dt="2021-07-28T10:50:15.803" v="1138"/>
            <ac:spMkLst>
              <pc:docMk/>
              <pc:sldMasterMk cId="2858795530" sldId="2147483655"/>
              <pc:sldLayoutMk cId="497758292" sldId="2147483671"/>
              <ac:spMk id="14" creationId="{094A0A92-3C8B-49D2-A214-3A66134D53E5}"/>
            </ac:spMkLst>
          </pc:spChg>
        </pc:sldLayoutChg>
        <pc:sldLayoutChg chg="addSp delSp modSp mod">
          <pc:chgData name="Ulrike Stammann" userId="1a404d6114770cb5" providerId="LiveId" clId="{5BD3D71F-51AA-44C1-8F27-BCB0773EA5A5}" dt="2021-07-28T13:41:31.107" v="1242"/>
          <pc:sldLayoutMkLst>
            <pc:docMk/>
            <pc:sldMasterMk cId="2858795530" sldId="2147483655"/>
            <pc:sldLayoutMk cId="77693113" sldId="2147483672"/>
          </pc:sldLayoutMkLst>
          <pc:spChg chg="add del mod">
            <ac:chgData name="Ulrike Stammann" userId="1a404d6114770cb5" providerId="LiveId" clId="{5BD3D71F-51AA-44C1-8F27-BCB0773EA5A5}" dt="2021-07-28T13:41:30.484" v="1241"/>
            <ac:spMkLst>
              <pc:docMk/>
              <pc:sldMasterMk cId="2858795530" sldId="2147483655"/>
              <pc:sldLayoutMk cId="77693113" sldId="2147483672"/>
              <ac:spMk id="2" creationId="{DA29EC80-5E9C-434E-BF88-1CED84BBEC62}"/>
            </ac:spMkLst>
          </pc:spChg>
          <pc:spChg chg="add del mod">
            <ac:chgData name="Ulrike Stammann" userId="1a404d6114770cb5" providerId="LiveId" clId="{5BD3D71F-51AA-44C1-8F27-BCB0773EA5A5}" dt="2021-07-28T13:41:30.484" v="1241"/>
            <ac:spMkLst>
              <pc:docMk/>
              <pc:sldMasterMk cId="2858795530" sldId="2147483655"/>
              <pc:sldLayoutMk cId="77693113" sldId="2147483672"/>
              <ac:spMk id="3" creationId="{7E550C21-D0BD-426D-8F23-2ECE841F598D}"/>
            </ac:spMkLst>
          </pc:spChg>
          <pc:spChg chg="del">
            <ac:chgData name="Ulrike Stammann" userId="1a404d6114770cb5" providerId="LiveId" clId="{5BD3D71F-51AA-44C1-8F27-BCB0773EA5A5}" dt="2021-07-28T06:40:58.800" v="225" actId="478"/>
            <ac:spMkLst>
              <pc:docMk/>
              <pc:sldMasterMk cId="2858795530" sldId="2147483655"/>
              <pc:sldLayoutMk cId="77693113" sldId="2147483672"/>
              <ac:spMk id="4" creationId="{458F0BF9-F337-9A41-8C57-60CF9C69BCE1}"/>
            </ac:spMkLst>
          </pc:spChg>
          <pc:spChg chg="add del mod">
            <ac:chgData name="Ulrike Stammann" userId="1a404d6114770cb5" providerId="LiveId" clId="{5BD3D71F-51AA-44C1-8F27-BCB0773EA5A5}" dt="2021-07-28T13:41:30.484" v="1241"/>
            <ac:spMkLst>
              <pc:docMk/>
              <pc:sldMasterMk cId="2858795530" sldId="2147483655"/>
              <pc:sldLayoutMk cId="77693113" sldId="2147483672"/>
              <ac:spMk id="4" creationId="{DE825BC6-04CA-4815-8A78-45CF203A96B4}"/>
            </ac:spMkLst>
          </pc:spChg>
          <pc:spChg chg="add mod">
            <ac:chgData name="Ulrike Stammann" userId="1a404d6114770cb5" providerId="LiveId" clId="{5BD3D71F-51AA-44C1-8F27-BCB0773EA5A5}" dt="2021-07-28T13:41:31.107" v="1242"/>
            <ac:spMkLst>
              <pc:docMk/>
              <pc:sldMasterMk cId="2858795530" sldId="2147483655"/>
              <pc:sldLayoutMk cId="77693113" sldId="2147483672"/>
              <ac:spMk id="6" creationId="{05D8147F-EB36-4017-B2E4-A90ADC9ECE2E}"/>
            </ac:spMkLst>
          </pc:spChg>
          <pc:spChg chg="del">
            <ac:chgData name="Ulrike Stammann" userId="1a404d6114770cb5" providerId="LiveId" clId="{5BD3D71F-51AA-44C1-8F27-BCB0773EA5A5}" dt="2021-07-28T06:40:58.800" v="225" actId="478"/>
            <ac:spMkLst>
              <pc:docMk/>
              <pc:sldMasterMk cId="2858795530" sldId="2147483655"/>
              <pc:sldLayoutMk cId="77693113" sldId="2147483672"/>
              <ac:spMk id="7" creationId="{C34B4DFE-E5AE-0E43-B649-3831FC79C5A9}"/>
            </ac:spMkLst>
          </pc:spChg>
          <pc:spChg chg="add mod">
            <ac:chgData name="Ulrike Stammann" userId="1a404d6114770cb5" providerId="LiveId" clId="{5BD3D71F-51AA-44C1-8F27-BCB0773EA5A5}" dt="2021-07-28T13:41:31.107" v="1242"/>
            <ac:spMkLst>
              <pc:docMk/>
              <pc:sldMasterMk cId="2858795530" sldId="2147483655"/>
              <pc:sldLayoutMk cId="77693113" sldId="2147483672"/>
              <ac:spMk id="7" creationId="{D053EF86-20D7-49D0-8528-1233DD1651E2}"/>
            </ac:spMkLst>
          </pc:spChg>
          <pc:spChg chg="add mod">
            <ac:chgData name="Ulrike Stammann" userId="1a404d6114770cb5" providerId="LiveId" clId="{5BD3D71F-51AA-44C1-8F27-BCB0773EA5A5}" dt="2021-07-28T13:41:31.107" v="1242"/>
            <ac:spMkLst>
              <pc:docMk/>
              <pc:sldMasterMk cId="2858795530" sldId="2147483655"/>
              <pc:sldLayoutMk cId="77693113" sldId="2147483672"/>
              <ac:spMk id="10" creationId="{ACCD93E0-B241-46B4-90B0-85C7E869BCBE}"/>
            </ac:spMkLst>
          </pc:spChg>
          <pc:spChg chg="add del mod">
            <ac:chgData name="Ulrike Stammann" userId="1a404d6114770cb5" providerId="LiveId" clId="{5BD3D71F-51AA-44C1-8F27-BCB0773EA5A5}" dt="2021-07-28T10:46:05.314" v="961" actId="478"/>
            <ac:spMkLst>
              <pc:docMk/>
              <pc:sldMasterMk cId="2858795530" sldId="2147483655"/>
              <pc:sldLayoutMk cId="77693113" sldId="2147483672"/>
              <ac:spMk id="10" creationId="{AE482549-0372-45C7-8A40-812EEF1F41E0}"/>
            </ac:spMkLst>
          </pc:spChg>
          <pc:spChg chg="add del mod">
            <ac:chgData name="Ulrike Stammann" userId="1a404d6114770cb5" providerId="LiveId" clId="{5BD3D71F-51AA-44C1-8F27-BCB0773EA5A5}" dt="2021-07-28T10:46:05.314" v="961" actId="478"/>
            <ac:spMkLst>
              <pc:docMk/>
              <pc:sldMasterMk cId="2858795530" sldId="2147483655"/>
              <pc:sldLayoutMk cId="77693113" sldId="2147483672"/>
              <ac:spMk id="13" creationId="{78A9A935-2FF4-42E9-B746-A098966F9DE2}"/>
            </ac:spMkLst>
          </pc:spChg>
        </pc:sldLayoutChg>
        <pc:sldLayoutChg chg="addSp delSp modSp mod">
          <pc:chgData name="Ulrike Stammann" userId="1a404d6114770cb5" providerId="LiveId" clId="{5BD3D71F-51AA-44C1-8F27-BCB0773EA5A5}" dt="2021-07-28T13:41:39.163" v="1246"/>
          <pc:sldLayoutMkLst>
            <pc:docMk/>
            <pc:sldMasterMk cId="2858795530" sldId="2147483655"/>
            <pc:sldLayoutMk cId="2098615165" sldId="2147483673"/>
          </pc:sldLayoutMkLst>
          <pc:spChg chg="add del mod">
            <ac:chgData name="Ulrike Stammann" userId="1a404d6114770cb5" providerId="LiveId" clId="{5BD3D71F-51AA-44C1-8F27-BCB0773EA5A5}" dt="2021-07-28T13:41:38.499" v="1245"/>
            <ac:spMkLst>
              <pc:docMk/>
              <pc:sldMasterMk cId="2858795530" sldId="2147483655"/>
              <pc:sldLayoutMk cId="2098615165" sldId="2147483673"/>
              <ac:spMk id="2" creationId="{05DEB4A4-43F5-4B22-859A-0E3C4E60D0AC}"/>
            </ac:spMkLst>
          </pc:spChg>
          <pc:spChg chg="del">
            <ac:chgData name="Ulrike Stammann" userId="1a404d6114770cb5" providerId="LiveId" clId="{5BD3D71F-51AA-44C1-8F27-BCB0773EA5A5}" dt="2021-07-28T06:42:29.242" v="230" actId="478"/>
            <ac:spMkLst>
              <pc:docMk/>
              <pc:sldMasterMk cId="2858795530" sldId="2147483655"/>
              <pc:sldLayoutMk cId="2098615165" sldId="2147483673"/>
              <ac:spMk id="2" creationId="{95588DBA-7C7A-614E-9BBF-A8D1FD553F3C}"/>
            </ac:spMkLst>
          </pc:spChg>
          <pc:spChg chg="add del mod">
            <ac:chgData name="Ulrike Stammann" userId="1a404d6114770cb5" providerId="LiveId" clId="{5BD3D71F-51AA-44C1-8F27-BCB0773EA5A5}" dt="2021-07-28T13:41:38.499" v="1245"/>
            <ac:spMkLst>
              <pc:docMk/>
              <pc:sldMasterMk cId="2858795530" sldId="2147483655"/>
              <pc:sldLayoutMk cId="2098615165" sldId="2147483673"/>
              <ac:spMk id="4" creationId="{A52ED958-E38E-4F9F-8D74-D3BF852E459A}"/>
            </ac:spMkLst>
          </pc:spChg>
          <pc:spChg chg="add del mod">
            <ac:chgData name="Ulrike Stammann" userId="1a404d6114770cb5" providerId="LiveId" clId="{5BD3D71F-51AA-44C1-8F27-BCB0773EA5A5}" dt="2021-07-28T13:41:38.499" v="1245"/>
            <ac:spMkLst>
              <pc:docMk/>
              <pc:sldMasterMk cId="2858795530" sldId="2147483655"/>
              <pc:sldLayoutMk cId="2098615165" sldId="2147483673"/>
              <ac:spMk id="6" creationId="{B64C83F5-74EC-4DB9-B971-C019E3DAD74F}"/>
            </ac:spMkLst>
          </pc:spChg>
          <pc:spChg chg="del">
            <ac:chgData name="Ulrike Stammann" userId="1a404d6114770cb5" providerId="LiveId" clId="{5BD3D71F-51AA-44C1-8F27-BCB0773EA5A5}" dt="2021-07-28T06:42:29.242" v="230" actId="478"/>
            <ac:spMkLst>
              <pc:docMk/>
              <pc:sldMasterMk cId="2858795530" sldId="2147483655"/>
              <pc:sldLayoutMk cId="2098615165" sldId="2147483673"/>
              <ac:spMk id="7" creationId="{94DA77F6-07A0-2641-809F-0C201DD745F1}"/>
            </ac:spMkLst>
          </pc:spChg>
          <pc:spChg chg="add mod">
            <ac:chgData name="Ulrike Stammann" userId="1a404d6114770cb5" providerId="LiveId" clId="{5BD3D71F-51AA-44C1-8F27-BCB0773EA5A5}" dt="2021-07-28T13:41:39.163" v="1246"/>
            <ac:spMkLst>
              <pc:docMk/>
              <pc:sldMasterMk cId="2858795530" sldId="2147483655"/>
              <pc:sldLayoutMk cId="2098615165" sldId="2147483673"/>
              <ac:spMk id="7" creationId="{E38EDFDD-D2EF-470D-9ED0-9F3A9B9BBD02}"/>
            </ac:spMkLst>
          </pc:spChg>
          <pc:spChg chg="add mod">
            <ac:chgData name="Ulrike Stammann" userId="1a404d6114770cb5" providerId="LiveId" clId="{5BD3D71F-51AA-44C1-8F27-BCB0773EA5A5}" dt="2021-07-28T13:41:39.163" v="1246"/>
            <ac:spMkLst>
              <pc:docMk/>
              <pc:sldMasterMk cId="2858795530" sldId="2147483655"/>
              <pc:sldLayoutMk cId="2098615165" sldId="2147483673"/>
              <ac:spMk id="10" creationId="{499A309E-5E94-4A74-A561-1E6F0FA2B943}"/>
            </ac:spMkLst>
          </pc:spChg>
          <pc:spChg chg="add del mod">
            <ac:chgData name="Ulrike Stammann" userId="1a404d6114770cb5" providerId="LiveId" clId="{5BD3D71F-51AA-44C1-8F27-BCB0773EA5A5}" dt="2021-07-28T10:46:13.070" v="963" actId="478"/>
            <ac:spMkLst>
              <pc:docMk/>
              <pc:sldMasterMk cId="2858795530" sldId="2147483655"/>
              <pc:sldLayoutMk cId="2098615165" sldId="2147483673"/>
              <ac:spMk id="10" creationId="{DB56E409-4300-45C6-8307-ED884FF58554}"/>
            </ac:spMkLst>
          </pc:spChg>
          <pc:spChg chg="add mod">
            <ac:chgData name="Ulrike Stammann" userId="1a404d6114770cb5" providerId="LiveId" clId="{5BD3D71F-51AA-44C1-8F27-BCB0773EA5A5}" dt="2021-07-28T13:41:39.163" v="1246"/>
            <ac:spMkLst>
              <pc:docMk/>
              <pc:sldMasterMk cId="2858795530" sldId="2147483655"/>
              <pc:sldLayoutMk cId="2098615165" sldId="2147483673"/>
              <ac:spMk id="11" creationId="{10A0BEEB-5307-42C7-848A-65AFFC9ADEF0}"/>
            </ac:spMkLst>
          </pc:spChg>
          <pc:spChg chg="add del mod">
            <ac:chgData name="Ulrike Stammann" userId="1a404d6114770cb5" providerId="LiveId" clId="{5BD3D71F-51AA-44C1-8F27-BCB0773EA5A5}" dt="2021-07-28T10:46:13.070" v="963" actId="478"/>
            <ac:spMkLst>
              <pc:docMk/>
              <pc:sldMasterMk cId="2858795530" sldId="2147483655"/>
              <pc:sldLayoutMk cId="2098615165" sldId="2147483673"/>
              <ac:spMk id="11" creationId="{403E66CE-D0DB-4AAC-A834-C82C66FDEF4B}"/>
            </ac:spMkLst>
          </pc:spChg>
        </pc:sldLayoutChg>
        <pc:sldLayoutChg chg="addSp delSp modSp">
          <pc:chgData name="Ulrike Stammann" userId="1a404d6114770cb5" providerId="LiveId" clId="{5BD3D71F-51AA-44C1-8F27-BCB0773EA5A5}" dt="2021-07-28T13:41:47.016" v="1250"/>
          <pc:sldLayoutMkLst>
            <pc:docMk/>
            <pc:sldMasterMk cId="2858795530" sldId="2147483655"/>
            <pc:sldLayoutMk cId="2397331084" sldId="2147483674"/>
          </pc:sldLayoutMkLst>
          <pc:spChg chg="add mod">
            <ac:chgData name="Ulrike Stammann" userId="1a404d6114770cb5" providerId="LiveId" clId="{5BD3D71F-51AA-44C1-8F27-BCB0773EA5A5}" dt="2021-07-28T13:41:47.016" v="1250"/>
            <ac:spMkLst>
              <pc:docMk/>
              <pc:sldMasterMk cId="2858795530" sldId="2147483655"/>
              <pc:sldLayoutMk cId="2397331084" sldId="2147483674"/>
              <ac:spMk id="2" creationId="{002B0764-3F54-4C75-B3E5-68DB86D7D6C8}"/>
            </ac:spMkLst>
          </pc:spChg>
          <pc:spChg chg="del">
            <ac:chgData name="Ulrike Stammann" userId="1a404d6114770cb5" providerId="LiveId" clId="{5BD3D71F-51AA-44C1-8F27-BCB0773EA5A5}" dt="2021-07-28T10:50:57.981" v="1147"/>
            <ac:spMkLst>
              <pc:docMk/>
              <pc:sldMasterMk cId="2858795530" sldId="2147483655"/>
              <pc:sldLayoutMk cId="2397331084" sldId="2147483674"/>
              <ac:spMk id="2" creationId="{95588DBA-7C7A-614E-9BBF-A8D1FD553F3C}"/>
            </ac:spMkLst>
          </pc:spChg>
          <pc:spChg chg="add mod">
            <ac:chgData name="Ulrike Stammann" userId="1a404d6114770cb5" providerId="LiveId" clId="{5BD3D71F-51AA-44C1-8F27-BCB0773EA5A5}" dt="2021-07-28T13:41:47.016" v="1250"/>
            <ac:spMkLst>
              <pc:docMk/>
              <pc:sldMasterMk cId="2858795530" sldId="2147483655"/>
              <pc:sldLayoutMk cId="2397331084" sldId="2147483674"/>
              <ac:spMk id="4" creationId="{8E84C41B-8703-4E9F-B64F-7A38C10BC7B2}"/>
            </ac:spMkLst>
          </pc:spChg>
          <pc:spChg chg="add del mod">
            <ac:chgData name="Ulrike Stammann" userId="1a404d6114770cb5" providerId="LiveId" clId="{5BD3D71F-51AA-44C1-8F27-BCB0773EA5A5}" dt="2021-07-28T10:50:57.981" v="1147"/>
            <ac:spMkLst>
              <pc:docMk/>
              <pc:sldMasterMk cId="2858795530" sldId="2147483655"/>
              <pc:sldLayoutMk cId="2397331084" sldId="2147483674"/>
              <ac:spMk id="4" creationId="{A1433DEB-0546-4F7A-9A6D-BCCE21AC0B7F}"/>
            </ac:spMkLst>
          </pc:spChg>
          <pc:spChg chg="add del mod">
            <ac:chgData name="Ulrike Stammann" userId="1a404d6114770cb5" providerId="LiveId" clId="{5BD3D71F-51AA-44C1-8F27-BCB0773EA5A5}" dt="2021-07-28T13:41:46.485" v="1249"/>
            <ac:spMkLst>
              <pc:docMk/>
              <pc:sldMasterMk cId="2858795530" sldId="2147483655"/>
              <pc:sldLayoutMk cId="2397331084" sldId="2147483674"/>
              <ac:spMk id="5" creationId="{F5BDF86A-9AEA-453F-8998-03116CFEEA49}"/>
            </ac:spMkLst>
          </pc:spChg>
          <pc:spChg chg="del">
            <ac:chgData name="Ulrike Stammann" userId="1a404d6114770cb5" providerId="LiveId" clId="{5BD3D71F-51AA-44C1-8F27-BCB0773EA5A5}" dt="2021-07-28T10:50:57.981" v="1147"/>
            <ac:spMkLst>
              <pc:docMk/>
              <pc:sldMasterMk cId="2858795530" sldId="2147483655"/>
              <pc:sldLayoutMk cId="2397331084" sldId="2147483674"/>
              <ac:spMk id="7" creationId="{7C56B7C0-9577-384B-B881-B8F70D687BA7}"/>
            </ac:spMkLst>
          </pc:spChg>
          <pc:spChg chg="add mod">
            <ac:chgData name="Ulrike Stammann" userId="1a404d6114770cb5" providerId="LiveId" clId="{5BD3D71F-51AA-44C1-8F27-BCB0773EA5A5}" dt="2021-07-28T13:41:47.016" v="1250"/>
            <ac:spMkLst>
              <pc:docMk/>
              <pc:sldMasterMk cId="2858795530" sldId="2147483655"/>
              <pc:sldLayoutMk cId="2397331084" sldId="2147483674"/>
              <ac:spMk id="7" creationId="{C42ECAC0-82AF-40AC-8555-201AAEBCDAD4}"/>
            </ac:spMkLst>
          </pc:spChg>
          <pc:spChg chg="add del mod">
            <ac:chgData name="Ulrike Stammann" userId="1a404d6114770cb5" providerId="LiveId" clId="{5BD3D71F-51AA-44C1-8F27-BCB0773EA5A5}" dt="2021-07-28T13:41:46.485" v="1249"/>
            <ac:spMkLst>
              <pc:docMk/>
              <pc:sldMasterMk cId="2858795530" sldId="2147483655"/>
              <pc:sldLayoutMk cId="2397331084" sldId="2147483674"/>
              <ac:spMk id="9" creationId="{E6651B79-A912-4939-8127-416148593607}"/>
            </ac:spMkLst>
          </pc:spChg>
          <pc:spChg chg="add del mod">
            <ac:chgData name="Ulrike Stammann" userId="1a404d6114770cb5" providerId="LiveId" clId="{5BD3D71F-51AA-44C1-8F27-BCB0773EA5A5}" dt="2021-07-28T13:41:46.485" v="1249"/>
            <ac:spMkLst>
              <pc:docMk/>
              <pc:sldMasterMk cId="2858795530" sldId="2147483655"/>
              <pc:sldLayoutMk cId="2397331084" sldId="2147483674"/>
              <ac:spMk id="10" creationId="{25C3800D-78DC-4FE2-AD62-974E7AFFA1F1}"/>
            </ac:spMkLst>
          </pc:spChg>
        </pc:sldLayoutChg>
        <pc:sldLayoutChg chg="modSp mod">
          <pc:chgData name="Ulrike Stammann" userId="1a404d6114770cb5" providerId="LiveId" clId="{5BD3D71F-51AA-44C1-8F27-BCB0773EA5A5}" dt="2021-07-28T06:10:10.182" v="29" actId="1076"/>
          <pc:sldLayoutMkLst>
            <pc:docMk/>
            <pc:sldMasterMk cId="2858795530" sldId="2147483655"/>
            <pc:sldLayoutMk cId="2223706361" sldId="2147483675"/>
          </pc:sldLayoutMkLst>
          <pc:spChg chg="mod">
            <ac:chgData name="Ulrike Stammann" userId="1a404d6114770cb5" providerId="LiveId" clId="{5BD3D71F-51AA-44C1-8F27-BCB0773EA5A5}" dt="2021-07-28T06:10:10.182" v="29" actId="1076"/>
            <ac:spMkLst>
              <pc:docMk/>
              <pc:sldMasterMk cId="2858795530" sldId="2147483655"/>
              <pc:sldLayoutMk cId="2223706361" sldId="2147483675"/>
              <ac:spMk id="6" creationId="{00000000-0000-0000-0000-000000000000}"/>
            </ac:spMkLst>
          </pc:spChg>
        </pc:sldLayoutChg>
        <pc:sldLayoutChg chg="addSp delSp modSp mod">
          <pc:chgData name="Ulrike Stammann" userId="1a404d6114770cb5" providerId="LiveId" clId="{5BD3D71F-51AA-44C1-8F27-BCB0773EA5A5}" dt="2021-07-28T06:26:32.308" v="146" actId="3064"/>
          <pc:sldLayoutMkLst>
            <pc:docMk/>
            <pc:sldMasterMk cId="2858795530" sldId="2147483655"/>
            <pc:sldLayoutMk cId="717050002" sldId="2147483676"/>
          </pc:sldLayoutMkLst>
          <pc:spChg chg="del">
            <ac:chgData name="Ulrike Stammann" userId="1a404d6114770cb5" providerId="LiveId" clId="{5BD3D71F-51AA-44C1-8F27-BCB0773EA5A5}" dt="2021-07-28T06:20:44.468" v="83" actId="21"/>
            <ac:spMkLst>
              <pc:docMk/>
              <pc:sldMasterMk cId="2858795530" sldId="2147483655"/>
              <pc:sldLayoutMk cId="717050002" sldId="2147483676"/>
              <ac:spMk id="3" creationId="{00000000-0000-0000-0000-000000000000}"/>
            </ac:spMkLst>
          </pc:spChg>
          <pc:spChg chg="del mod">
            <ac:chgData name="Ulrike Stammann" userId="1a404d6114770cb5" providerId="LiveId" clId="{5BD3D71F-51AA-44C1-8F27-BCB0773EA5A5}" dt="2021-07-28T06:20:20.526" v="78" actId="478"/>
            <ac:spMkLst>
              <pc:docMk/>
              <pc:sldMasterMk cId="2858795530" sldId="2147483655"/>
              <pc:sldLayoutMk cId="717050002" sldId="2147483676"/>
              <ac:spMk id="5" creationId="{00000000-0000-0000-0000-000000000000}"/>
            </ac:spMkLst>
          </pc:spChg>
          <pc:spChg chg="add del">
            <ac:chgData name="Ulrike Stammann" userId="1a404d6114770cb5" providerId="LiveId" clId="{5BD3D71F-51AA-44C1-8F27-BCB0773EA5A5}" dt="2021-07-28T06:20:44.468" v="83" actId="21"/>
            <ac:spMkLst>
              <pc:docMk/>
              <pc:sldMasterMk cId="2858795530" sldId="2147483655"/>
              <pc:sldLayoutMk cId="717050002" sldId="2147483676"/>
              <ac:spMk id="12" creationId="{00000000-0000-0000-0000-000000000000}"/>
            </ac:spMkLst>
          </pc:spChg>
          <pc:spChg chg="add del mod">
            <ac:chgData name="Ulrike Stammann" userId="1a404d6114770cb5" providerId="LiveId" clId="{5BD3D71F-51AA-44C1-8F27-BCB0773EA5A5}" dt="2021-07-28T06:26:10.873" v="142" actId="478"/>
            <ac:spMkLst>
              <pc:docMk/>
              <pc:sldMasterMk cId="2858795530" sldId="2147483655"/>
              <pc:sldLayoutMk cId="717050002" sldId="2147483676"/>
              <ac:spMk id="13" creationId="{EBCDDF76-0877-4DB8-8C8B-BEB2943AA758}"/>
            </ac:spMkLst>
          </pc:spChg>
          <pc:spChg chg="add mod">
            <ac:chgData name="Ulrike Stammann" userId="1a404d6114770cb5" providerId="LiveId" clId="{5BD3D71F-51AA-44C1-8F27-BCB0773EA5A5}" dt="2021-07-28T06:26:32.308" v="146" actId="3064"/>
            <ac:spMkLst>
              <pc:docMk/>
              <pc:sldMasterMk cId="2858795530" sldId="2147483655"/>
              <pc:sldLayoutMk cId="717050002" sldId="2147483676"/>
              <ac:spMk id="15" creationId="{DD8E95A4-4C89-4FA5-B160-1C153B520367}"/>
            </ac:spMkLst>
          </pc:spChg>
          <pc:spChg chg="add mod">
            <ac:chgData name="Ulrike Stammann" userId="1a404d6114770cb5" providerId="LiveId" clId="{5BD3D71F-51AA-44C1-8F27-BCB0773EA5A5}" dt="2021-07-28T06:25:23.457" v="140" actId="255"/>
            <ac:spMkLst>
              <pc:docMk/>
              <pc:sldMasterMk cId="2858795530" sldId="2147483655"/>
              <pc:sldLayoutMk cId="717050002" sldId="2147483676"/>
              <ac:spMk id="16" creationId="{3E573F73-201C-4DC0-BA29-87D6EE2DB2F8}"/>
            </ac:spMkLst>
          </pc:spChg>
          <pc:spChg chg="del">
            <ac:chgData name="Ulrike Stammann" userId="1a404d6114770cb5" providerId="LiveId" clId="{5BD3D71F-51AA-44C1-8F27-BCB0773EA5A5}" dt="2021-07-28T06:20:44.468" v="83" actId="21"/>
            <ac:spMkLst>
              <pc:docMk/>
              <pc:sldMasterMk cId="2858795530" sldId="2147483655"/>
              <pc:sldLayoutMk cId="717050002" sldId="2147483676"/>
              <ac:spMk id="21" creationId="{00000000-0000-0000-0000-000000000000}"/>
            </ac:spMkLst>
          </pc:spChg>
          <pc:picChg chg="del">
            <ac:chgData name="Ulrike Stammann" userId="1a404d6114770cb5" providerId="LiveId" clId="{5BD3D71F-51AA-44C1-8F27-BCB0773EA5A5}" dt="2021-07-28T06:18:54.242" v="74" actId="478"/>
            <ac:picMkLst>
              <pc:docMk/>
              <pc:sldMasterMk cId="2858795530" sldId="2147483655"/>
              <pc:sldLayoutMk cId="717050002" sldId="2147483676"/>
              <ac:picMk id="4" creationId="{BC8B997D-3DEA-4867-8FDD-2BF1160092A1}"/>
            </ac:picMkLst>
          </pc:picChg>
          <pc:picChg chg="add del mod">
            <ac:chgData name="Ulrike Stammann" userId="1a404d6114770cb5" providerId="LiveId" clId="{5BD3D71F-51AA-44C1-8F27-BCB0773EA5A5}" dt="2021-07-28T06:20:24.919" v="80" actId="21"/>
            <ac:picMkLst>
              <pc:docMk/>
              <pc:sldMasterMk cId="2858795530" sldId="2147483655"/>
              <pc:sldLayoutMk cId="717050002" sldId="2147483676"/>
              <ac:picMk id="6" creationId="{884B7E03-F629-4976-9BE7-A59B0232377C}"/>
            </ac:picMkLst>
          </pc:picChg>
          <pc:picChg chg="add mod">
            <ac:chgData name="Ulrike Stammann" userId="1a404d6114770cb5" providerId="LiveId" clId="{5BD3D71F-51AA-44C1-8F27-BCB0773EA5A5}" dt="2021-07-28T06:20:59.789" v="84" actId="931"/>
            <ac:picMkLst>
              <pc:docMk/>
              <pc:sldMasterMk cId="2858795530" sldId="2147483655"/>
              <pc:sldLayoutMk cId="717050002" sldId="2147483676"/>
              <ac:picMk id="8" creationId="{0575DAE5-C796-4B3B-86F9-B735E19E095E}"/>
            </ac:picMkLst>
          </pc:picChg>
          <pc:picChg chg="del">
            <ac:chgData name="Ulrike Stammann" userId="1a404d6114770cb5" providerId="LiveId" clId="{5BD3D71F-51AA-44C1-8F27-BCB0773EA5A5}" dt="2021-07-28T06:20:21.511" v="79" actId="478"/>
            <ac:picMkLst>
              <pc:docMk/>
              <pc:sldMasterMk cId="2858795530" sldId="2147483655"/>
              <pc:sldLayoutMk cId="717050002" sldId="2147483676"/>
              <ac:picMk id="11" creationId="{35A1500D-4EC1-B341-A14B-82B0372F60A2}"/>
            </ac:picMkLst>
          </pc:picChg>
        </pc:sldLayoutChg>
        <pc:sldLayoutChg chg="modSp mod">
          <pc:chgData name="Ulrike Stammann" userId="1a404d6114770cb5" providerId="LiveId" clId="{5BD3D71F-51AA-44C1-8F27-BCB0773EA5A5}" dt="2021-07-28T06:17:27.681" v="70" actId="14100"/>
          <pc:sldLayoutMkLst>
            <pc:docMk/>
            <pc:sldMasterMk cId="2858795530" sldId="2147483655"/>
            <pc:sldLayoutMk cId="4068406398" sldId="2147483677"/>
          </pc:sldLayoutMkLst>
          <pc:picChg chg="mod">
            <ac:chgData name="Ulrike Stammann" userId="1a404d6114770cb5" providerId="LiveId" clId="{5BD3D71F-51AA-44C1-8F27-BCB0773EA5A5}" dt="2021-07-28T06:17:27.681" v="70" actId="14100"/>
            <ac:picMkLst>
              <pc:docMk/>
              <pc:sldMasterMk cId="2858795530" sldId="2147483655"/>
              <pc:sldLayoutMk cId="4068406398" sldId="2147483677"/>
              <ac:picMk id="8" creationId="{D73CD2FF-CCD6-4449-BC27-3F06D3B8558A}"/>
            </ac:picMkLst>
          </pc:picChg>
        </pc:sldLayoutChg>
        <pc:sldLayoutChg chg="modSp mod">
          <pc:chgData name="Ulrike Stammann" userId="1a404d6114770cb5" providerId="LiveId" clId="{5BD3D71F-51AA-44C1-8F27-BCB0773EA5A5}" dt="2021-07-28T06:17:46.447" v="72" actId="14100"/>
          <pc:sldLayoutMkLst>
            <pc:docMk/>
            <pc:sldMasterMk cId="2858795530" sldId="2147483655"/>
            <pc:sldLayoutMk cId="2259829525" sldId="2147483678"/>
          </pc:sldLayoutMkLst>
          <pc:picChg chg="mod">
            <ac:chgData name="Ulrike Stammann" userId="1a404d6114770cb5" providerId="LiveId" clId="{5BD3D71F-51AA-44C1-8F27-BCB0773EA5A5}" dt="2021-07-28T06:17:46.447" v="72" actId="14100"/>
            <ac:picMkLst>
              <pc:docMk/>
              <pc:sldMasterMk cId="2858795530" sldId="2147483655"/>
              <pc:sldLayoutMk cId="2259829525" sldId="2147483678"/>
              <ac:picMk id="11" creationId="{DFD2294A-4237-B445-949D-09A914C7EF22}"/>
            </ac:picMkLst>
          </pc:picChg>
        </pc:sldLayoutChg>
        <pc:sldLayoutChg chg="modSp mod">
          <pc:chgData name="Ulrike Stammann" userId="1a404d6114770cb5" providerId="LiveId" clId="{5BD3D71F-51AA-44C1-8F27-BCB0773EA5A5}" dt="2021-07-28T06:17:34.391" v="71" actId="14100"/>
          <pc:sldLayoutMkLst>
            <pc:docMk/>
            <pc:sldMasterMk cId="2858795530" sldId="2147483655"/>
            <pc:sldLayoutMk cId="521043574" sldId="2147483679"/>
          </pc:sldLayoutMkLst>
          <pc:picChg chg="mod">
            <ac:chgData name="Ulrike Stammann" userId="1a404d6114770cb5" providerId="LiveId" clId="{5BD3D71F-51AA-44C1-8F27-BCB0773EA5A5}" dt="2021-07-28T06:17:34.391" v="71" actId="14100"/>
            <ac:picMkLst>
              <pc:docMk/>
              <pc:sldMasterMk cId="2858795530" sldId="2147483655"/>
              <pc:sldLayoutMk cId="521043574" sldId="2147483679"/>
              <ac:picMk id="10" creationId="{05584953-CA8E-FB4B-9FEC-B403C9D2626D}"/>
            </ac:picMkLst>
          </pc:picChg>
        </pc:sldLayoutChg>
        <pc:sldLayoutChg chg="modSp mod">
          <pc:chgData name="Ulrike Stammann" userId="1a404d6114770cb5" providerId="LiveId" clId="{5BD3D71F-51AA-44C1-8F27-BCB0773EA5A5}" dt="2021-07-28T06:17:53.668" v="73" actId="14100"/>
          <pc:sldLayoutMkLst>
            <pc:docMk/>
            <pc:sldMasterMk cId="2858795530" sldId="2147483655"/>
            <pc:sldLayoutMk cId="1735446938" sldId="2147483680"/>
          </pc:sldLayoutMkLst>
          <pc:picChg chg="mod">
            <ac:chgData name="Ulrike Stammann" userId="1a404d6114770cb5" providerId="LiveId" clId="{5BD3D71F-51AA-44C1-8F27-BCB0773EA5A5}" dt="2021-07-28T06:17:53.668" v="73" actId="14100"/>
            <ac:picMkLst>
              <pc:docMk/>
              <pc:sldMasterMk cId="2858795530" sldId="2147483655"/>
              <pc:sldLayoutMk cId="1735446938" sldId="2147483680"/>
              <ac:picMk id="11" creationId="{08D2F14D-04B8-9442-8DD4-CB14AA5D2B25}"/>
            </ac:picMkLst>
          </pc:picChg>
        </pc:sldLayoutChg>
        <pc:sldLayoutChg chg="modSp mod">
          <pc:chgData name="Ulrike Stammann" userId="1a404d6114770cb5" providerId="LiveId" clId="{5BD3D71F-51AA-44C1-8F27-BCB0773EA5A5}" dt="2021-07-28T06:10:00.786" v="25" actId="1076"/>
          <pc:sldLayoutMkLst>
            <pc:docMk/>
            <pc:sldMasterMk cId="2858795530" sldId="2147483655"/>
            <pc:sldLayoutMk cId="2398314130" sldId="2147483682"/>
          </pc:sldLayoutMkLst>
          <pc:spChg chg="mod">
            <ac:chgData name="Ulrike Stammann" userId="1a404d6114770cb5" providerId="LiveId" clId="{5BD3D71F-51AA-44C1-8F27-BCB0773EA5A5}" dt="2021-07-28T06:10:00.786" v="25" actId="1076"/>
            <ac:spMkLst>
              <pc:docMk/>
              <pc:sldMasterMk cId="2858795530" sldId="2147483655"/>
              <pc:sldLayoutMk cId="2398314130" sldId="2147483682"/>
              <ac:spMk id="5" creationId="{00000000-0000-0000-0000-000000000000}"/>
            </ac:spMkLst>
          </pc:spChg>
        </pc:sldLayoutChg>
        <pc:sldLayoutChg chg="addSp delSp modSp mod">
          <pc:chgData name="Ulrike Stammann" userId="1a404d6114770cb5" providerId="LiveId" clId="{5BD3D71F-51AA-44C1-8F27-BCB0773EA5A5}" dt="2021-07-28T06:14:09.628" v="65" actId="167"/>
          <pc:sldLayoutMkLst>
            <pc:docMk/>
            <pc:sldMasterMk cId="2858795530" sldId="2147483655"/>
            <pc:sldLayoutMk cId="1761656487" sldId="2147483683"/>
          </pc:sldLayoutMkLst>
          <pc:spChg chg="add del mod ord">
            <ac:chgData name="Ulrike Stammann" userId="1a404d6114770cb5" providerId="LiveId" clId="{5BD3D71F-51AA-44C1-8F27-BCB0773EA5A5}" dt="2021-07-28T06:14:09.628" v="65" actId="167"/>
            <ac:spMkLst>
              <pc:docMk/>
              <pc:sldMasterMk cId="2858795530" sldId="2147483655"/>
              <pc:sldLayoutMk cId="1761656487" sldId="2147483683"/>
              <ac:spMk id="5" creationId="{2B557C9C-D57E-4426-8278-821A807C827B}"/>
            </ac:spMkLst>
          </pc:spChg>
          <pc:spChg chg="del mod">
            <ac:chgData name="Ulrike Stammann" userId="1a404d6114770cb5" providerId="LiveId" clId="{5BD3D71F-51AA-44C1-8F27-BCB0773EA5A5}" dt="2021-07-28T06:12:55.277" v="48" actId="478"/>
            <ac:spMkLst>
              <pc:docMk/>
              <pc:sldMasterMk cId="2858795530" sldId="2147483655"/>
              <pc:sldLayoutMk cId="1761656487" sldId="2147483683"/>
              <ac:spMk id="6" creationId="{00000000-0000-0000-0000-000000000000}"/>
            </ac:spMkLst>
          </pc:spChg>
        </pc:sldLayoutChg>
        <pc:sldLayoutChg chg="addSp delSp modSp mod">
          <pc:chgData name="Ulrike Stammann" userId="1a404d6114770cb5" providerId="LiveId" clId="{5BD3D71F-51AA-44C1-8F27-BCB0773EA5A5}" dt="2021-07-28T13:57:00.991" v="1323"/>
          <pc:sldLayoutMkLst>
            <pc:docMk/>
            <pc:sldMasterMk cId="2858795530" sldId="2147483655"/>
            <pc:sldLayoutMk cId="1147893429" sldId="2147483684"/>
          </pc:sldLayoutMkLst>
          <pc:spChg chg="add mod">
            <ac:chgData name="Ulrike Stammann" userId="1a404d6114770cb5" providerId="LiveId" clId="{5BD3D71F-51AA-44C1-8F27-BCB0773EA5A5}" dt="2021-07-28T13:57:00.991" v="1323"/>
            <ac:spMkLst>
              <pc:docMk/>
              <pc:sldMasterMk cId="2858795530" sldId="2147483655"/>
              <pc:sldLayoutMk cId="1147893429" sldId="2147483684"/>
              <ac:spMk id="2" creationId="{5B06765B-0D05-49B5-B1BB-0363FC7DC398}"/>
            </ac:spMkLst>
          </pc:spChg>
          <pc:spChg chg="add del mod">
            <ac:chgData name="Ulrike Stammann" userId="1a404d6114770cb5" providerId="LiveId" clId="{5BD3D71F-51AA-44C1-8F27-BCB0773EA5A5}" dt="2021-07-28T10:52:20.208" v="1162"/>
            <ac:spMkLst>
              <pc:docMk/>
              <pc:sldMasterMk cId="2858795530" sldId="2147483655"/>
              <pc:sldLayoutMk cId="1147893429" sldId="2147483684"/>
              <ac:spMk id="2" creationId="{A48ABB12-1D6F-4520-B7ED-674315B62758}"/>
            </ac:spMkLst>
          </pc:spChg>
          <pc:spChg chg="add del mod">
            <ac:chgData name="Ulrike Stammann" userId="1a404d6114770cb5" providerId="LiveId" clId="{5BD3D71F-51AA-44C1-8F27-BCB0773EA5A5}" dt="2021-07-28T09:50:50.858" v="812"/>
            <ac:spMkLst>
              <pc:docMk/>
              <pc:sldMasterMk cId="2858795530" sldId="2147483655"/>
              <pc:sldLayoutMk cId="1147893429" sldId="2147483684"/>
              <ac:spMk id="2" creationId="{DAC310C4-9F2E-4B3A-8BFE-22646BC98830}"/>
            </ac:spMkLst>
          </pc:spChg>
          <pc:spChg chg="add del mod">
            <ac:chgData name="Ulrike Stammann" userId="1a404d6114770cb5" providerId="LiveId" clId="{5BD3D71F-51AA-44C1-8F27-BCB0773EA5A5}" dt="2021-07-28T10:52:20.208" v="1162"/>
            <ac:spMkLst>
              <pc:docMk/>
              <pc:sldMasterMk cId="2858795530" sldId="2147483655"/>
              <pc:sldLayoutMk cId="1147893429" sldId="2147483684"/>
              <ac:spMk id="3" creationId="{A69E51AE-49DC-4447-A95D-E2FB0C85A438}"/>
            </ac:spMkLst>
          </pc:spChg>
          <pc:spChg chg="add mod">
            <ac:chgData name="Ulrike Stammann" userId="1a404d6114770cb5" providerId="LiveId" clId="{5BD3D71F-51AA-44C1-8F27-BCB0773EA5A5}" dt="2021-07-28T13:57:00.991" v="1323"/>
            <ac:spMkLst>
              <pc:docMk/>
              <pc:sldMasterMk cId="2858795530" sldId="2147483655"/>
              <pc:sldLayoutMk cId="1147893429" sldId="2147483684"/>
              <ac:spMk id="3" creationId="{C8793D23-F77B-4D34-B941-40AFA68C6051}"/>
            </ac:spMkLst>
          </pc:spChg>
          <pc:spChg chg="add del mod">
            <ac:chgData name="Ulrike Stammann" userId="1a404d6114770cb5" providerId="LiveId" clId="{5BD3D71F-51AA-44C1-8F27-BCB0773EA5A5}" dt="2021-07-28T09:50:50.858" v="812"/>
            <ac:spMkLst>
              <pc:docMk/>
              <pc:sldMasterMk cId="2858795530" sldId="2147483655"/>
              <pc:sldLayoutMk cId="1147893429" sldId="2147483684"/>
              <ac:spMk id="3" creationId="{F32D15B3-593E-4CE5-A211-3453FAEF9AA2}"/>
            </ac:spMkLst>
          </pc:spChg>
          <pc:spChg chg="add del mod">
            <ac:chgData name="Ulrike Stammann" userId="1a404d6114770cb5" providerId="LiveId" clId="{5BD3D71F-51AA-44C1-8F27-BCB0773EA5A5}" dt="2021-07-28T10:52:20.208" v="1162"/>
            <ac:spMkLst>
              <pc:docMk/>
              <pc:sldMasterMk cId="2858795530" sldId="2147483655"/>
              <pc:sldLayoutMk cId="1147893429" sldId="2147483684"/>
              <ac:spMk id="5" creationId="{ECA68134-27D8-4FF7-8F0C-F80C32305D97}"/>
            </ac:spMkLst>
          </pc:spChg>
          <pc:spChg chg="add del mod">
            <ac:chgData name="Ulrike Stammann" userId="1a404d6114770cb5" providerId="LiveId" clId="{5BD3D71F-51AA-44C1-8F27-BCB0773EA5A5}" dt="2021-07-28T10:52:28.275" v="1164"/>
            <ac:spMkLst>
              <pc:docMk/>
              <pc:sldMasterMk cId="2858795530" sldId="2147483655"/>
              <pc:sldLayoutMk cId="1147893429" sldId="2147483684"/>
              <ac:spMk id="6" creationId="{6A8F7AF1-545F-49F1-A1C5-C652FF2A139B}"/>
            </ac:spMkLst>
          </pc:spChg>
          <pc:spChg chg="add del mod">
            <ac:chgData name="Ulrike Stammann" userId="1a404d6114770cb5" providerId="LiveId" clId="{5BD3D71F-51AA-44C1-8F27-BCB0773EA5A5}" dt="2021-07-28T10:52:28.275" v="1164"/>
            <ac:spMkLst>
              <pc:docMk/>
              <pc:sldMasterMk cId="2858795530" sldId="2147483655"/>
              <pc:sldLayoutMk cId="1147893429" sldId="2147483684"/>
              <ac:spMk id="7" creationId="{9D812127-533F-4154-9BD6-FE4AC717DD7B}"/>
            </ac:spMkLst>
          </pc:spChg>
          <pc:spChg chg="add mod">
            <ac:chgData name="Ulrike Stammann" userId="1a404d6114770cb5" providerId="LiveId" clId="{5BD3D71F-51AA-44C1-8F27-BCB0773EA5A5}" dt="2021-07-28T13:57:00.991" v="1323"/>
            <ac:spMkLst>
              <pc:docMk/>
              <pc:sldMasterMk cId="2858795530" sldId="2147483655"/>
              <pc:sldLayoutMk cId="1147893429" sldId="2147483684"/>
              <ac:spMk id="7" creationId="{FD703D5F-A7FD-4353-998C-1A5A97476050}"/>
            </ac:spMkLst>
          </pc:spChg>
          <pc:spChg chg="add del mod">
            <ac:chgData name="Ulrike Stammann" userId="1a404d6114770cb5" providerId="LiveId" clId="{5BD3D71F-51AA-44C1-8F27-BCB0773EA5A5}" dt="2021-07-28T10:52:28.275" v="1164"/>
            <ac:spMkLst>
              <pc:docMk/>
              <pc:sldMasterMk cId="2858795530" sldId="2147483655"/>
              <pc:sldLayoutMk cId="1147893429" sldId="2147483684"/>
              <ac:spMk id="10" creationId="{F58CA44C-CE80-42A1-8452-64CE2CEF65FF}"/>
            </ac:spMkLst>
          </pc:spChg>
          <pc:spChg chg="add del mod">
            <ac:chgData name="Ulrike Stammann" userId="1a404d6114770cb5" providerId="LiveId" clId="{5BD3D71F-51AA-44C1-8F27-BCB0773EA5A5}" dt="2021-07-28T10:52:32.146" v="1166"/>
            <ac:spMkLst>
              <pc:docMk/>
              <pc:sldMasterMk cId="2858795530" sldId="2147483655"/>
              <pc:sldLayoutMk cId="1147893429" sldId="2147483684"/>
              <ac:spMk id="11" creationId="{2CDF3352-211D-4215-A611-23B0F7C118CF}"/>
            </ac:spMkLst>
          </pc:spChg>
          <pc:picChg chg="add del mod">
            <ac:chgData name="Ulrike Stammann" userId="1a404d6114770cb5" providerId="LiveId" clId="{5BD3D71F-51AA-44C1-8F27-BCB0773EA5A5}" dt="2021-07-28T13:46:21.179" v="1273" actId="478"/>
            <ac:picMkLst>
              <pc:docMk/>
              <pc:sldMasterMk cId="2858795530" sldId="2147483655"/>
              <pc:sldLayoutMk cId="1147893429" sldId="2147483684"/>
              <ac:picMk id="5" creationId="{E95FA251-8E7D-45D6-947A-F39494214471}"/>
            </ac:picMkLst>
          </pc:picChg>
          <pc:picChg chg="add mod">
            <ac:chgData name="Ulrike Stammann" userId="1a404d6114770cb5" providerId="LiveId" clId="{5BD3D71F-51AA-44C1-8F27-BCB0773EA5A5}" dt="2021-07-28T13:46:32.438" v="1274"/>
            <ac:picMkLst>
              <pc:docMk/>
              <pc:sldMasterMk cId="2858795530" sldId="2147483655"/>
              <pc:sldLayoutMk cId="1147893429" sldId="2147483684"/>
              <ac:picMk id="6" creationId="{41F7B9D3-9261-490B-8214-C6001A3080A5}"/>
            </ac:picMkLst>
          </pc:picChg>
          <pc:picChg chg="del">
            <ac:chgData name="Ulrike Stammann" userId="1a404d6114770cb5" providerId="LiveId" clId="{5BD3D71F-51AA-44C1-8F27-BCB0773EA5A5}" dt="2021-07-28T13:46:11.270" v="1271" actId="21"/>
            <ac:picMkLst>
              <pc:docMk/>
              <pc:sldMasterMk cId="2858795530" sldId="2147483655"/>
              <pc:sldLayoutMk cId="1147893429" sldId="2147483684"/>
              <ac:picMk id="9" creationId="{8E683194-CE61-4F8A-A2A6-B034F4176052}"/>
            </ac:picMkLst>
          </pc:picChg>
        </pc:sldLayoutChg>
        <pc:sldLayoutChg chg="addSp modSp setBg">
          <pc:chgData name="Ulrike Stammann" userId="1a404d6114770cb5" providerId="LiveId" clId="{5BD3D71F-51AA-44C1-8F27-BCB0773EA5A5}" dt="2021-07-28T13:57:03.348" v="1324"/>
          <pc:sldLayoutMkLst>
            <pc:docMk/>
            <pc:sldMasterMk cId="2858795530" sldId="2147483655"/>
            <pc:sldLayoutMk cId="2788659169" sldId="2147483685"/>
          </pc:sldLayoutMkLst>
          <pc:spChg chg="add mod">
            <ac:chgData name="Ulrike Stammann" userId="1a404d6114770cb5" providerId="LiveId" clId="{5BD3D71F-51AA-44C1-8F27-BCB0773EA5A5}" dt="2021-07-28T13:57:03.348" v="1324"/>
            <ac:spMkLst>
              <pc:docMk/>
              <pc:sldMasterMk cId="2858795530" sldId="2147483655"/>
              <pc:sldLayoutMk cId="2788659169" sldId="2147483685"/>
              <ac:spMk id="2" creationId="{E4AEECC5-B029-4B2A-8E88-4E0C9C35764E}"/>
            </ac:spMkLst>
          </pc:spChg>
          <pc:spChg chg="add mod">
            <ac:chgData name="Ulrike Stammann" userId="1a404d6114770cb5" providerId="LiveId" clId="{5BD3D71F-51AA-44C1-8F27-BCB0773EA5A5}" dt="2021-07-28T13:57:03.348" v="1324"/>
            <ac:spMkLst>
              <pc:docMk/>
              <pc:sldMasterMk cId="2858795530" sldId="2147483655"/>
              <pc:sldLayoutMk cId="2788659169" sldId="2147483685"/>
              <ac:spMk id="3" creationId="{1FDFF74B-EED0-4D4D-BB09-8FE1C79B4272}"/>
            </ac:spMkLst>
          </pc:spChg>
          <pc:spChg chg="add mod">
            <ac:chgData name="Ulrike Stammann" userId="1a404d6114770cb5" providerId="LiveId" clId="{5BD3D71F-51AA-44C1-8F27-BCB0773EA5A5}" dt="2021-07-28T13:57:03.348" v="1324"/>
            <ac:spMkLst>
              <pc:docMk/>
              <pc:sldMasterMk cId="2858795530" sldId="2147483655"/>
              <pc:sldLayoutMk cId="2788659169" sldId="2147483685"/>
              <ac:spMk id="5" creationId="{78265FB8-C876-4D9A-9FBC-84DE046DE8BD}"/>
            </ac:spMkLst>
          </pc:spChg>
        </pc:sldLayoutChg>
        <pc:sldLayoutChg chg="addSp modSp">
          <pc:chgData name="Ulrike Stammann" userId="1a404d6114770cb5" providerId="LiveId" clId="{5BD3D71F-51AA-44C1-8F27-BCB0773EA5A5}" dt="2021-07-28T13:57:44.689" v="1326"/>
          <pc:sldLayoutMkLst>
            <pc:docMk/>
            <pc:sldMasterMk cId="2858795530" sldId="2147483655"/>
            <pc:sldLayoutMk cId="4216519423" sldId="2147483686"/>
          </pc:sldLayoutMkLst>
          <pc:spChg chg="add mod">
            <ac:chgData name="Ulrike Stammann" userId="1a404d6114770cb5" providerId="LiveId" clId="{5BD3D71F-51AA-44C1-8F27-BCB0773EA5A5}" dt="2021-07-28T13:57:44.689" v="1326"/>
            <ac:spMkLst>
              <pc:docMk/>
              <pc:sldMasterMk cId="2858795530" sldId="2147483655"/>
              <pc:sldLayoutMk cId="4216519423" sldId="2147483686"/>
              <ac:spMk id="2" creationId="{92F444D0-A1D4-4C17-B349-30C2423D8A69}"/>
            </ac:spMkLst>
          </pc:spChg>
          <pc:spChg chg="add mod">
            <ac:chgData name="Ulrike Stammann" userId="1a404d6114770cb5" providerId="LiveId" clId="{5BD3D71F-51AA-44C1-8F27-BCB0773EA5A5}" dt="2021-07-28T13:57:44.689" v="1326"/>
            <ac:spMkLst>
              <pc:docMk/>
              <pc:sldMasterMk cId="2858795530" sldId="2147483655"/>
              <pc:sldLayoutMk cId="4216519423" sldId="2147483686"/>
              <ac:spMk id="3" creationId="{BE50C431-B3DE-494B-9F60-F15543F09276}"/>
            </ac:spMkLst>
          </pc:spChg>
          <pc:spChg chg="add mod">
            <ac:chgData name="Ulrike Stammann" userId="1a404d6114770cb5" providerId="LiveId" clId="{5BD3D71F-51AA-44C1-8F27-BCB0773EA5A5}" dt="2021-07-28T13:57:44.689" v="1326"/>
            <ac:spMkLst>
              <pc:docMk/>
              <pc:sldMasterMk cId="2858795530" sldId="2147483655"/>
              <pc:sldLayoutMk cId="4216519423" sldId="2147483686"/>
              <ac:spMk id="5" creationId="{E840F943-0C67-452E-B404-53F3FE82F8B0}"/>
            </ac:spMkLst>
          </pc:spChg>
        </pc:sldLayoutChg>
      </pc:sldMasterChg>
    </pc:docChg>
  </pc:docChgLst>
  <pc:docChgLst>
    <pc:chgData name="Ulrike Stammann" userId="1a404d6114770cb5" providerId="LiveId" clId="{DD0835DF-0C9D-4547-AB95-E588AFBBD767}"/>
    <pc:docChg chg="undo custSel addSld delSld modSld modMainMaster">
      <pc:chgData name="Ulrike Stammann" userId="1a404d6114770cb5" providerId="LiveId" clId="{DD0835DF-0C9D-4547-AB95-E588AFBBD767}" dt="2021-08-02T06:18:58.536" v="228" actId="680"/>
      <pc:docMkLst>
        <pc:docMk/>
      </pc:docMkLst>
      <pc:sldChg chg="addSp delSp modSp mod modClrScheme chgLayout">
        <pc:chgData name="Ulrike Stammann" userId="1a404d6114770cb5" providerId="LiveId" clId="{DD0835DF-0C9D-4547-AB95-E588AFBBD767}" dt="2021-07-30T11:19:52.992" v="163" actId="700"/>
        <pc:sldMkLst>
          <pc:docMk/>
          <pc:sldMk cId="410691011" sldId="333"/>
        </pc:sldMkLst>
        <pc:spChg chg="del">
          <ac:chgData name="Ulrike Stammann" userId="1a404d6114770cb5" providerId="LiveId" clId="{DD0835DF-0C9D-4547-AB95-E588AFBBD767}" dt="2021-07-30T11:18:46.866" v="147" actId="6264"/>
          <ac:spMkLst>
            <pc:docMk/>
            <pc:sldMk cId="410691011" sldId="333"/>
            <ac:spMk id="2" creationId="{00000000-0000-0000-0000-000000000000}"/>
          </ac:spMkLst>
        </pc:spChg>
        <pc:spChg chg="del">
          <ac:chgData name="Ulrike Stammann" userId="1a404d6114770cb5" providerId="LiveId" clId="{DD0835DF-0C9D-4547-AB95-E588AFBBD767}" dt="2021-07-30T11:18:46.866" v="147" actId="6264"/>
          <ac:spMkLst>
            <pc:docMk/>
            <pc:sldMk cId="410691011" sldId="333"/>
            <ac:spMk id="3" creationId="{00000000-0000-0000-0000-000000000000}"/>
          </ac:spMkLst>
        </pc:spChg>
        <pc:spChg chg="del">
          <ac:chgData name="Ulrike Stammann" userId="1a404d6114770cb5" providerId="LiveId" clId="{DD0835DF-0C9D-4547-AB95-E588AFBBD767}" dt="2021-07-30T11:18:46.866" v="147" actId="6264"/>
          <ac:spMkLst>
            <pc:docMk/>
            <pc:sldMk cId="410691011" sldId="333"/>
            <ac:spMk id="4" creationId="{00000000-0000-0000-0000-000000000000}"/>
          </ac:spMkLst>
        </pc:spChg>
        <pc:spChg chg="add del mod ord">
          <ac:chgData name="Ulrike Stammann" userId="1a404d6114770cb5" providerId="LiveId" clId="{DD0835DF-0C9D-4547-AB95-E588AFBBD767}" dt="2021-07-30T11:19:52.992" v="163" actId="700"/>
          <ac:spMkLst>
            <pc:docMk/>
            <pc:sldMk cId="410691011" sldId="333"/>
            <ac:spMk id="5" creationId="{ABCBE44A-6B0C-4365-8188-B31C3C122754}"/>
          </ac:spMkLst>
        </pc:spChg>
        <pc:spChg chg="add del mod ord">
          <ac:chgData name="Ulrike Stammann" userId="1a404d6114770cb5" providerId="LiveId" clId="{DD0835DF-0C9D-4547-AB95-E588AFBBD767}" dt="2021-07-30T11:19:52.992" v="163" actId="700"/>
          <ac:spMkLst>
            <pc:docMk/>
            <pc:sldMk cId="410691011" sldId="333"/>
            <ac:spMk id="6" creationId="{08D4ECCA-FAEF-427F-94EB-ABFB3C89ACBE}"/>
          </ac:spMkLst>
        </pc:spChg>
        <pc:spChg chg="add del mod ord">
          <ac:chgData name="Ulrike Stammann" userId="1a404d6114770cb5" providerId="LiveId" clId="{DD0835DF-0C9D-4547-AB95-E588AFBBD767}" dt="2021-07-30T11:19:52.992" v="163" actId="700"/>
          <ac:spMkLst>
            <pc:docMk/>
            <pc:sldMk cId="410691011" sldId="333"/>
            <ac:spMk id="7" creationId="{0123B1AC-F581-40B9-A96B-5C50C7952F1F}"/>
          </ac:spMkLst>
        </pc:spChg>
        <pc:spChg chg="add del mod ord">
          <ac:chgData name="Ulrike Stammann" userId="1a404d6114770cb5" providerId="LiveId" clId="{DD0835DF-0C9D-4547-AB95-E588AFBBD767}" dt="2021-07-30T11:19:49.568" v="162" actId="700"/>
          <ac:spMkLst>
            <pc:docMk/>
            <pc:sldMk cId="410691011" sldId="333"/>
            <ac:spMk id="8" creationId="{8E042BA2-B402-4262-A7E0-CD11A947B5CB}"/>
          </ac:spMkLst>
        </pc:spChg>
        <pc:spChg chg="add del mod ord">
          <ac:chgData name="Ulrike Stammann" userId="1a404d6114770cb5" providerId="LiveId" clId="{DD0835DF-0C9D-4547-AB95-E588AFBBD767}" dt="2021-07-30T11:19:49.568" v="162" actId="700"/>
          <ac:spMkLst>
            <pc:docMk/>
            <pc:sldMk cId="410691011" sldId="333"/>
            <ac:spMk id="9" creationId="{42B73290-76AA-4878-9A95-0A8C05283413}"/>
          </ac:spMkLst>
        </pc:spChg>
        <pc:spChg chg="add del mod ord">
          <ac:chgData name="Ulrike Stammann" userId="1a404d6114770cb5" providerId="LiveId" clId="{DD0835DF-0C9D-4547-AB95-E588AFBBD767}" dt="2021-07-30T11:19:49.568" v="162" actId="700"/>
          <ac:spMkLst>
            <pc:docMk/>
            <pc:sldMk cId="410691011" sldId="333"/>
            <ac:spMk id="10" creationId="{DE26AC1D-7817-4260-A8EB-C2FA63455DE5}"/>
          </ac:spMkLst>
        </pc:spChg>
        <pc:spChg chg="add mod ord">
          <ac:chgData name="Ulrike Stammann" userId="1a404d6114770cb5" providerId="LiveId" clId="{DD0835DF-0C9D-4547-AB95-E588AFBBD767}" dt="2021-07-30T11:19:52.992" v="163" actId="700"/>
          <ac:spMkLst>
            <pc:docMk/>
            <pc:sldMk cId="410691011" sldId="333"/>
            <ac:spMk id="11" creationId="{83767314-94F0-4E08-BE6C-1D5A933C8477}"/>
          </ac:spMkLst>
        </pc:spChg>
        <pc:spChg chg="add mod ord">
          <ac:chgData name="Ulrike Stammann" userId="1a404d6114770cb5" providerId="LiveId" clId="{DD0835DF-0C9D-4547-AB95-E588AFBBD767}" dt="2021-07-30T11:19:52.992" v="163" actId="700"/>
          <ac:spMkLst>
            <pc:docMk/>
            <pc:sldMk cId="410691011" sldId="333"/>
            <ac:spMk id="12" creationId="{8EE8F6CA-2FB5-4D88-82A9-326D7AA77400}"/>
          </ac:spMkLst>
        </pc:spChg>
        <pc:spChg chg="add mod ord">
          <ac:chgData name="Ulrike Stammann" userId="1a404d6114770cb5" providerId="LiveId" clId="{DD0835DF-0C9D-4547-AB95-E588AFBBD767}" dt="2021-07-30T11:19:52.992" v="163" actId="700"/>
          <ac:spMkLst>
            <pc:docMk/>
            <pc:sldMk cId="410691011" sldId="333"/>
            <ac:spMk id="13" creationId="{4C87C88E-B6FF-42C2-9802-0218A1D51A8B}"/>
          </ac:spMkLst>
        </pc:spChg>
      </pc:sldChg>
      <pc:sldChg chg="addSp delSp modSp mod modClrScheme chgLayout">
        <pc:chgData name="Ulrike Stammann" userId="1a404d6114770cb5" providerId="LiveId" clId="{DD0835DF-0C9D-4547-AB95-E588AFBBD767}" dt="2021-07-30T11:19:22.465" v="154" actId="6264"/>
        <pc:sldMkLst>
          <pc:docMk/>
          <pc:sldMk cId="2002472710" sldId="334"/>
        </pc:sldMkLst>
        <pc:spChg chg="del">
          <ac:chgData name="Ulrike Stammann" userId="1a404d6114770cb5" providerId="LiveId" clId="{DD0835DF-0C9D-4547-AB95-E588AFBBD767}" dt="2021-07-30T11:13:33.157" v="3" actId="6264"/>
          <ac:spMkLst>
            <pc:docMk/>
            <pc:sldMk cId="2002472710" sldId="334"/>
            <ac:spMk id="2" creationId="{00000000-0000-0000-0000-000000000000}"/>
          </ac:spMkLst>
        </pc:spChg>
        <pc:spChg chg="del">
          <ac:chgData name="Ulrike Stammann" userId="1a404d6114770cb5" providerId="LiveId" clId="{DD0835DF-0C9D-4547-AB95-E588AFBBD767}" dt="2021-07-30T11:13:33.157" v="3" actId="6264"/>
          <ac:spMkLst>
            <pc:docMk/>
            <pc:sldMk cId="2002472710" sldId="334"/>
            <ac:spMk id="3" creationId="{00000000-0000-0000-0000-000000000000}"/>
          </ac:spMkLst>
        </pc:spChg>
        <pc:spChg chg="del">
          <ac:chgData name="Ulrike Stammann" userId="1a404d6114770cb5" providerId="LiveId" clId="{DD0835DF-0C9D-4547-AB95-E588AFBBD767}" dt="2021-07-30T11:13:33.157" v="3" actId="6264"/>
          <ac:spMkLst>
            <pc:docMk/>
            <pc:sldMk cId="2002472710" sldId="334"/>
            <ac:spMk id="4" creationId="{00000000-0000-0000-0000-000000000000}"/>
          </ac:spMkLst>
        </pc:spChg>
        <pc:spChg chg="add del mod ord">
          <ac:chgData name="Ulrike Stammann" userId="1a404d6114770cb5" providerId="LiveId" clId="{DD0835DF-0C9D-4547-AB95-E588AFBBD767}" dt="2021-07-30T11:18:50.860" v="148" actId="6264"/>
          <ac:spMkLst>
            <pc:docMk/>
            <pc:sldMk cId="2002472710" sldId="334"/>
            <ac:spMk id="5" creationId="{4909D5FD-8630-4858-AE4D-3221FBA577AB}"/>
          </ac:spMkLst>
        </pc:spChg>
        <pc:spChg chg="add del mod ord">
          <ac:chgData name="Ulrike Stammann" userId="1a404d6114770cb5" providerId="LiveId" clId="{DD0835DF-0C9D-4547-AB95-E588AFBBD767}" dt="2021-07-30T11:18:50.860" v="148" actId="6264"/>
          <ac:spMkLst>
            <pc:docMk/>
            <pc:sldMk cId="2002472710" sldId="334"/>
            <ac:spMk id="6" creationId="{59DBDD5E-11D8-430B-839D-85EE96DE4E8D}"/>
          </ac:spMkLst>
        </pc:spChg>
        <pc:spChg chg="add del mod ord">
          <ac:chgData name="Ulrike Stammann" userId="1a404d6114770cb5" providerId="LiveId" clId="{DD0835DF-0C9D-4547-AB95-E588AFBBD767}" dt="2021-07-30T11:18:50.860" v="148" actId="6264"/>
          <ac:spMkLst>
            <pc:docMk/>
            <pc:sldMk cId="2002472710" sldId="334"/>
            <ac:spMk id="7" creationId="{4A21A6F8-832A-4CC9-9C15-8296D844BB0F}"/>
          </ac:spMkLst>
        </pc:spChg>
        <pc:spChg chg="add del mod ord">
          <ac:chgData name="Ulrike Stammann" userId="1a404d6114770cb5" providerId="LiveId" clId="{DD0835DF-0C9D-4547-AB95-E588AFBBD767}" dt="2021-07-30T11:18:57.285" v="149" actId="700"/>
          <ac:spMkLst>
            <pc:docMk/>
            <pc:sldMk cId="2002472710" sldId="334"/>
            <ac:spMk id="8" creationId="{6248CD2A-F128-480F-B360-40762B05BF73}"/>
          </ac:spMkLst>
        </pc:spChg>
        <pc:spChg chg="add del mod ord">
          <ac:chgData name="Ulrike Stammann" userId="1a404d6114770cb5" providerId="LiveId" clId="{DD0835DF-0C9D-4547-AB95-E588AFBBD767}" dt="2021-07-30T11:18:57.285" v="149" actId="700"/>
          <ac:spMkLst>
            <pc:docMk/>
            <pc:sldMk cId="2002472710" sldId="334"/>
            <ac:spMk id="9" creationId="{388EC3DC-662E-42D5-A46E-F3307A2F3D57}"/>
          </ac:spMkLst>
        </pc:spChg>
        <pc:spChg chg="add del mod ord">
          <ac:chgData name="Ulrike Stammann" userId="1a404d6114770cb5" providerId="LiveId" clId="{DD0835DF-0C9D-4547-AB95-E588AFBBD767}" dt="2021-07-30T11:18:57.285" v="149" actId="700"/>
          <ac:spMkLst>
            <pc:docMk/>
            <pc:sldMk cId="2002472710" sldId="334"/>
            <ac:spMk id="10" creationId="{70BDE0DE-872B-4AAF-9E2C-1C7F9FC31B84}"/>
          </ac:spMkLst>
        </pc:spChg>
        <pc:spChg chg="add del mod ord">
          <ac:chgData name="Ulrike Stammann" userId="1a404d6114770cb5" providerId="LiveId" clId="{DD0835DF-0C9D-4547-AB95-E588AFBBD767}" dt="2021-07-30T11:18:58.879" v="150" actId="6264"/>
          <ac:spMkLst>
            <pc:docMk/>
            <pc:sldMk cId="2002472710" sldId="334"/>
            <ac:spMk id="11" creationId="{9851626C-16C4-485D-B485-FE95F4C7A8A5}"/>
          </ac:spMkLst>
        </pc:spChg>
        <pc:spChg chg="add del mod ord">
          <ac:chgData name="Ulrike Stammann" userId="1a404d6114770cb5" providerId="LiveId" clId="{DD0835DF-0C9D-4547-AB95-E588AFBBD767}" dt="2021-07-30T11:18:58.879" v="150" actId="6264"/>
          <ac:spMkLst>
            <pc:docMk/>
            <pc:sldMk cId="2002472710" sldId="334"/>
            <ac:spMk id="12" creationId="{3CEFC0A1-79EE-43CA-B7E1-C84CFBA14717}"/>
          </ac:spMkLst>
        </pc:spChg>
        <pc:spChg chg="add del mod ord">
          <ac:chgData name="Ulrike Stammann" userId="1a404d6114770cb5" providerId="LiveId" clId="{DD0835DF-0C9D-4547-AB95-E588AFBBD767}" dt="2021-07-30T11:18:58.879" v="150" actId="6264"/>
          <ac:spMkLst>
            <pc:docMk/>
            <pc:sldMk cId="2002472710" sldId="334"/>
            <ac:spMk id="13" creationId="{6FE7C9F2-A155-4CA2-9E83-C9F140555807}"/>
          </ac:spMkLst>
        </pc:spChg>
        <pc:spChg chg="add del mod ord">
          <ac:chgData name="Ulrike Stammann" userId="1a404d6114770cb5" providerId="LiveId" clId="{DD0835DF-0C9D-4547-AB95-E588AFBBD767}" dt="2021-07-30T11:19:22.465" v="154" actId="6264"/>
          <ac:spMkLst>
            <pc:docMk/>
            <pc:sldMk cId="2002472710" sldId="334"/>
            <ac:spMk id="14" creationId="{4015029F-D13F-4B62-B2A4-1C51FC6AEA57}"/>
          </ac:spMkLst>
        </pc:spChg>
        <pc:spChg chg="add del mod ord">
          <ac:chgData name="Ulrike Stammann" userId="1a404d6114770cb5" providerId="LiveId" clId="{DD0835DF-0C9D-4547-AB95-E588AFBBD767}" dt="2021-07-30T11:19:22.465" v="154" actId="6264"/>
          <ac:spMkLst>
            <pc:docMk/>
            <pc:sldMk cId="2002472710" sldId="334"/>
            <ac:spMk id="15" creationId="{8D02AC58-07FD-4952-9784-706823744180}"/>
          </ac:spMkLst>
        </pc:spChg>
        <pc:spChg chg="add del mod ord">
          <ac:chgData name="Ulrike Stammann" userId="1a404d6114770cb5" providerId="LiveId" clId="{DD0835DF-0C9D-4547-AB95-E588AFBBD767}" dt="2021-07-30T11:19:22.465" v="154" actId="6264"/>
          <ac:spMkLst>
            <pc:docMk/>
            <pc:sldMk cId="2002472710" sldId="334"/>
            <ac:spMk id="16" creationId="{61AB76A2-46E3-477C-8459-6EB681C800A5}"/>
          </ac:spMkLst>
        </pc:spChg>
        <pc:spChg chg="add mod ord">
          <ac:chgData name="Ulrike Stammann" userId="1a404d6114770cb5" providerId="LiveId" clId="{DD0835DF-0C9D-4547-AB95-E588AFBBD767}" dt="2021-07-30T11:19:22.465" v="154" actId="6264"/>
          <ac:spMkLst>
            <pc:docMk/>
            <pc:sldMk cId="2002472710" sldId="334"/>
            <ac:spMk id="17" creationId="{1CB498E6-4744-4342-B5DA-400E9D2CFF02}"/>
          </ac:spMkLst>
        </pc:spChg>
        <pc:spChg chg="add mod ord">
          <ac:chgData name="Ulrike Stammann" userId="1a404d6114770cb5" providerId="LiveId" clId="{DD0835DF-0C9D-4547-AB95-E588AFBBD767}" dt="2021-07-30T11:19:22.465" v="154" actId="6264"/>
          <ac:spMkLst>
            <pc:docMk/>
            <pc:sldMk cId="2002472710" sldId="334"/>
            <ac:spMk id="18" creationId="{9234AA06-A9DC-4272-9FD2-A2603CF6E66C}"/>
          </ac:spMkLst>
        </pc:spChg>
        <pc:spChg chg="add mod ord">
          <ac:chgData name="Ulrike Stammann" userId="1a404d6114770cb5" providerId="LiveId" clId="{DD0835DF-0C9D-4547-AB95-E588AFBBD767}" dt="2021-07-30T11:19:22.465" v="154" actId="6264"/>
          <ac:spMkLst>
            <pc:docMk/>
            <pc:sldMk cId="2002472710" sldId="334"/>
            <ac:spMk id="19" creationId="{11F193C6-47AB-4BE4-82E0-E0503C5D26F7}"/>
          </ac:spMkLst>
        </pc:spChg>
      </pc:sldChg>
      <pc:sldChg chg="addSp delSp modSp mod chgLayout">
        <pc:chgData name="Ulrike Stammann" userId="1a404d6114770cb5" providerId="LiveId" clId="{DD0835DF-0C9D-4547-AB95-E588AFBBD767}" dt="2021-07-30T11:18:41.333" v="146" actId="6264"/>
        <pc:sldMkLst>
          <pc:docMk/>
          <pc:sldMk cId="2295245390" sldId="336"/>
        </pc:sldMkLst>
        <pc:spChg chg="del">
          <ac:chgData name="Ulrike Stammann" userId="1a404d6114770cb5" providerId="LiveId" clId="{DD0835DF-0C9D-4547-AB95-E588AFBBD767}" dt="2021-07-30T11:13:30.096" v="2" actId="6264"/>
          <ac:spMkLst>
            <pc:docMk/>
            <pc:sldMk cId="2295245390" sldId="336"/>
            <ac:spMk id="2" creationId="{00000000-0000-0000-0000-000000000000}"/>
          </ac:spMkLst>
        </pc:spChg>
        <pc:spChg chg="del">
          <ac:chgData name="Ulrike Stammann" userId="1a404d6114770cb5" providerId="LiveId" clId="{DD0835DF-0C9D-4547-AB95-E588AFBBD767}" dt="2021-07-30T11:13:30.096" v="2" actId="6264"/>
          <ac:spMkLst>
            <pc:docMk/>
            <pc:sldMk cId="2295245390" sldId="336"/>
            <ac:spMk id="3" creationId="{00000000-0000-0000-0000-000000000000}"/>
          </ac:spMkLst>
        </pc:spChg>
        <pc:spChg chg="del">
          <ac:chgData name="Ulrike Stammann" userId="1a404d6114770cb5" providerId="LiveId" clId="{DD0835DF-0C9D-4547-AB95-E588AFBBD767}" dt="2021-07-30T11:13:30.096" v="2" actId="6264"/>
          <ac:spMkLst>
            <pc:docMk/>
            <pc:sldMk cId="2295245390" sldId="336"/>
            <ac:spMk id="4" creationId="{00000000-0000-0000-0000-000000000000}"/>
          </ac:spMkLst>
        </pc:spChg>
        <pc:spChg chg="add del mod ord">
          <ac:chgData name="Ulrike Stammann" userId="1a404d6114770cb5" providerId="LiveId" clId="{DD0835DF-0C9D-4547-AB95-E588AFBBD767}" dt="2021-07-30T11:14:08.619" v="15" actId="6264"/>
          <ac:spMkLst>
            <pc:docMk/>
            <pc:sldMk cId="2295245390" sldId="336"/>
            <ac:spMk id="5" creationId="{12C67BB8-0EBC-4C4B-8DD6-1909D7817289}"/>
          </ac:spMkLst>
        </pc:spChg>
        <pc:spChg chg="add del mod ord">
          <ac:chgData name="Ulrike Stammann" userId="1a404d6114770cb5" providerId="LiveId" clId="{DD0835DF-0C9D-4547-AB95-E588AFBBD767}" dt="2021-07-30T11:14:08.619" v="15" actId="6264"/>
          <ac:spMkLst>
            <pc:docMk/>
            <pc:sldMk cId="2295245390" sldId="336"/>
            <ac:spMk id="6" creationId="{41C6BAFD-7A8B-4223-93D5-76620B1B3B27}"/>
          </ac:spMkLst>
        </pc:spChg>
        <pc:spChg chg="add del mod ord">
          <ac:chgData name="Ulrike Stammann" userId="1a404d6114770cb5" providerId="LiveId" clId="{DD0835DF-0C9D-4547-AB95-E588AFBBD767}" dt="2021-07-30T11:14:08.619" v="15" actId="6264"/>
          <ac:spMkLst>
            <pc:docMk/>
            <pc:sldMk cId="2295245390" sldId="336"/>
            <ac:spMk id="7" creationId="{60F90A39-A833-4236-924E-83E1D2DC667A}"/>
          </ac:spMkLst>
        </pc:spChg>
        <pc:spChg chg="add del mod ord">
          <ac:chgData name="Ulrike Stammann" userId="1a404d6114770cb5" providerId="LiveId" clId="{DD0835DF-0C9D-4547-AB95-E588AFBBD767}" dt="2021-07-30T11:18:41.333" v="146" actId="6264"/>
          <ac:spMkLst>
            <pc:docMk/>
            <pc:sldMk cId="2295245390" sldId="336"/>
            <ac:spMk id="8" creationId="{BB1FA2FA-E826-413C-B539-2430D60E7081}"/>
          </ac:spMkLst>
        </pc:spChg>
        <pc:spChg chg="add del mod ord">
          <ac:chgData name="Ulrike Stammann" userId="1a404d6114770cb5" providerId="LiveId" clId="{DD0835DF-0C9D-4547-AB95-E588AFBBD767}" dt="2021-07-30T11:18:41.333" v="146" actId="6264"/>
          <ac:spMkLst>
            <pc:docMk/>
            <pc:sldMk cId="2295245390" sldId="336"/>
            <ac:spMk id="9" creationId="{EBDEBEA3-D404-4D84-B7AF-3E2EB4D78F66}"/>
          </ac:spMkLst>
        </pc:spChg>
        <pc:spChg chg="add del mod ord">
          <ac:chgData name="Ulrike Stammann" userId="1a404d6114770cb5" providerId="LiveId" clId="{DD0835DF-0C9D-4547-AB95-E588AFBBD767}" dt="2021-07-30T11:18:41.333" v="146" actId="6264"/>
          <ac:spMkLst>
            <pc:docMk/>
            <pc:sldMk cId="2295245390" sldId="336"/>
            <ac:spMk id="10" creationId="{BCB259B0-BCB5-46A3-97BD-435E485D6ABB}"/>
          </ac:spMkLst>
        </pc:spChg>
        <pc:spChg chg="add mod ord">
          <ac:chgData name="Ulrike Stammann" userId="1a404d6114770cb5" providerId="LiveId" clId="{DD0835DF-0C9D-4547-AB95-E588AFBBD767}" dt="2021-07-30T11:18:41.333" v="146" actId="6264"/>
          <ac:spMkLst>
            <pc:docMk/>
            <pc:sldMk cId="2295245390" sldId="336"/>
            <ac:spMk id="11" creationId="{603246EC-5418-4933-9778-09A1ED81C789}"/>
          </ac:spMkLst>
        </pc:spChg>
        <pc:spChg chg="add mod ord">
          <ac:chgData name="Ulrike Stammann" userId="1a404d6114770cb5" providerId="LiveId" clId="{DD0835DF-0C9D-4547-AB95-E588AFBBD767}" dt="2021-07-30T11:18:41.333" v="146" actId="6264"/>
          <ac:spMkLst>
            <pc:docMk/>
            <pc:sldMk cId="2295245390" sldId="336"/>
            <ac:spMk id="12" creationId="{FF8E952F-7CF5-4425-AB06-40141FDCAA91}"/>
          </ac:spMkLst>
        </pc:spChg>
        <pc:spChg chg="add mod ord">
          <ac:chgData name="Ulrike Stammann" userId="1a404d6114770cb5" providerId="LiveId" clId="{DD0835DF-0C9D-4547-AB95-E588AFBBD767}" dt="2021-07-30T11:18:41.333" v="146" actId="6264"/>
          <ac:spMkLst>
            <pc:docMk/>
            <pc:sldMk cId="2295245390" sldId="336"/>
            <ac:spMk id="13" creationId="{857352A6-0364-475E-8952-C6FD50D44484}"/>
          </ac:spMkLst>
        </pc:spChg>
      </pc:sldChg>
      <pc:sldChg chg="new del">
        <pc:chgData name="Ulrike Stammann" userId="1a404d6114770cb5" providerId="LiveId" clId="{DD0835DF-0C9D-4547-AB95-E588AFBBD767}" dt="2021-08-02T06:18:16.110" v="193" actId="47"/>
        <pc:sldMkLst>
          <pc:docMk/>
          <pc:sldMk cId="2961540033" sldId="337"/>
        </pc:sldMkLst>
      </pc:sldChg>
      <pc:sldChg chg="new">
        <pc:chgData name="Ulrike Stammann" userId="1a404d6114770cb5" providerId="LiveId" clId="{DD0835DF-0C9D-4547-AB95-E588AFBBD767}" dt="2021-08-02T06:18:58.536" v="228" actId="680"/>
        <pc:sldMkLst>
          <pc:docMk/>
          <pc:sldMk cId="3208650078" sldId="337"/>
        </pc:sldMkLst>
      </pc:sldChg>
      <pc:sldChg chg="addSp delSp modSp new del mod modClrScheme chgLayout">
        <pc:chgData name="Ulrike Stammann" userId="1a404d6114770cb5" providerId="LiveId" clId="{DD0835DF-0C9D-4547-AB95-E588AFBBD767}" dt="2021-08-02T05:49:36.133" v="191" actId="47"/>
        <pc:sldMkLst>
          <pc:docMk/>
          <pc:sldMk cId="3920339576" sldId="337"/>
        </pc:sldMkLst>
        <pc:spChg chg="del mod ord">
          <ac:chgData name="Ulrike Stammann" userId="1a404d6114770cb5" providerId="LiveId" clId="{DD0835DF-0C9D-4547-AB95-E588AFBBD767}" dt="2021-08-02T05:49:13.699" v="175" actId="700"/>
          <ac:spMkLst>
            <pc:docMk/>
            <pc:sldMk cId="3920339576" sldId="337"/>
            <ac:spMk id="2" creationId="{B4DEE004-3503-4888-A9AD-D5CB6ED292B7}"/>
          </ac:spMkLst>
        </pc:spChg>
        <pc:spChg chg="del mod ord">
          <ac:chgData name="Ulrike Stammann" userId="1a404d6114770cb5" providerId="LiveId" clId="{DD0835DF-0C9D-4547-AB95-E588AFBBD767}" dt="2021-08-02T05:49:13.699" v="175" actId="700"/>
          <ac:spMkLst>
            <pc:docMk/>
            <pc:sldMk cId="3920339576" sldId="337"/>
            <ac:spMk id="3" creationId="{1381809E-1C93-4CC9-A4D2-ED31D0EAAB7F}"/>
          </ac:spMkLst>
        </pc:spChg>
        <pc:spChg chg="mod ord">
          <ac:chgData name="Ulrike Stammann" userId="1a404d6114770cb5" providerId="LiveId" clId="{DD0835DF-0C9D-4547-AB95-E588AFBBD767}" dt="2021-08-02T05:49:31.035" v="190" actId="20577"/>
          <ac:spMkLst>
            <pc:docMk/>
            <pc:sldMk cId="3920339576" sldId="337"/>
            <ac:spMk id="4" creationId="{AB4E45A9-5522-46FE-9CB0-86A4BDAA138F}"/>
          </ac:spMkLst>
        </pc:spChg>
        <pc:spChg chg="add del mod ord">
          <ac:chgData name="Ulrike Stammann" userId="1a404d6114770cb5" providerId="LiveId" clId="{DD0835DF-0C9D-4547-AB95-E588AFBBD767}" dt="2021-08-02T05:49:17.312" v="176" actId="700"/>
          <ac:spMkLst>
            <pc:docMk/>
            <pc:sldMk cId="3920339576" sldId="337"/>
            <ac:spMk id="5" creationId="{F2A14213-A6C2-4E56-909F-B578939FA0E7}"/>
          </ac:spMkLst>
        </pc:spChg>
        <pc:spChg chg="add del mod ord">
          <ac:chgData name="Ulrike Stammann" userId="1a404d6114770cb5" providerId="LiveId" clId="{DD0835DF-0C9D-4547-AB95-E588AFBBD767}" dt="2021-08-02T05:49:17.312" v="176" actId="700"/>
          <ac:spMkLst>
            <pc:docMk/>
            <pc:sldMk cId="3920339576" sldId="337"/>
            <ac:spMk id="6" creationId="{4A815BD1-6518-477E-BA60-9BB7A40B95C9}"/>
          </ac:spMkLst>
        </pc:spChg>
        <pc:spChg chg="add del mod ord">
          <ac:chgData name="Ulrike Stammann" userId="1a404d6114770cb5" providerId="LiveId" clId="{DD0835DF-0C9D-4547-AB95-E588AFBBD767}" dt="2021-08-02T05:49:21.658" v="177" actId="700"/>
          <ac:spMkLst>
            <pc:docMk/>
            <pc:sldMk cId="3920339576" sldId="337"/>
            <ac:spMk id="7" creationId="{4C03A218-6BFC-4528-91FF-00DA81609B78}"/>
          </ac:spMkLst>
        </pc:spChg>
        <pc:spChg chg="add del mod ord">
          <ac:chgData name="Ulrike Stammann" userId="1a404d6114770cb5" providerId="LiveId" clId="{DD0835DF-0C9D-4547-AB95-E588AFBBD767}" dt="2021-08-02T05:49:21.658" v="177" actId="700"/>
          <ac:spMkLst>
            <pc:docMk/>
            <pc:sldMk cId="3920339576" sldId="337"/>
            <ac:spMk id="8" creationId="{93104CDA-2407-4409-B874-371AA41EEA70}"/>
          </ac:spMkLst>
        </pc:spChg>
        <pc:spChg chg="add del mod ord">
          <ac:chgData name="Ulrike Stammann" userId="1a404d6114770cb5" providerId="LiveId" clId="{DD0835DF-0C9D-4547-AB95-E588AFBBD767}" dt="2021-08-02T05:49:23.206" v="178" actId="6264"/>
          <ac:spMkLst>
            <pc:docMk/>
            <pc:sldMk cId="3920339576" sldId="337"/>
            <ac:spMk id="9" creationId="{E85C39C6-47CE-4089-9E24-97DFC825AF2F}"/>
          </ac:spMkLst>
        </pc:spChg>
        <pc:spChg chg="add del mod ord">
          <ac:chgData name="Ulrike Stammann" userId="1a404d6114770cb5" providerId="LiveId" clId="{DD0835DF-0C9D-4547-AB95-E588AFBBD767}" dt="2021-08-02T05:49:23.206" v="178" actId="6264"/>
          <ac:spMkLst>
            <pc:docMk/>
            <pc:sldMk cId="3920339576" sldId="337"/>
            <ac:spMk id="10" creationId="{30379136-5F04-4E9A-BB9F-202FBDB68499}"/>
          </ac:spMkLst>
        </pc:spChg>
        <pc:spChg chg="add del mod">
          <ac:chgData name="Ulrike Stammann" userId="1a404d6114770cb5" providerId="LiveId" clId="{DD0835DF-0C9D-4547-AB95-E588AFBBD767}" dt="2021-08-02T05:49:23.206" v="178" actId="6264"/>
          <ac:spMkLst>
            <pc:docMk/>
            <pc:sldMk cId="3920339576" sldId="337"/>
            <ac:spMk id="11" creationId="{37D36EA9-1D95-4FD5-83FC-FF6108070A37}"/>
          </ac:spMkLst>
        </pc:spChg>
        <pc:spChg chg="add del mod ord">
          <ac:chgData name="Ulrike Stammann" userId="1a404d6114770cb5" providerId="LiveId" clId="{DD0835DF-0C9D-4547-AB95-E588AFBBD767}" dt="2021-08-02T05:49:23.799" v="179" actId="6264"/>
          <ac:spMkLst>
            <pc:docMk/>
            <pc:sldMk cId="3920339576" sldId="337"/>
            <ac:spMk id="12" creationId="{E7C921FB-03EC-46E9-A319-0E224BEFD252}"/>
          </ac:spMkLst>
        </pc:spChg>
        <pc:spChg chg="add del mod ord">
          <ac:chgData name="Ulrike Stammann" userId="1a404d6114770cb5" providerId="LiveId" clId="{DD0835DF-0C9D-4547-AB95-E588AFBBD767}" dt="2021-08-02T05:49:23.799" v="179" actId="6264"/>
          <ac:spMkLst>
            <pc:docMk/>
            <pc:sldMk cId="3920339576" sldId="337"/>
            <ac:spMk id="13" creationId="{C4DC2864-EF17-48C8-B87E-CE94DE49E3AC}"/>
          </ac:spMkLst>
        </pc:spChg>
        <pc:spChg chg="add del mod">
          <ac:chgData name="Ulrike Stammann" userId="1a404d6114770cb5" providerId="LiveId" clId="{DD0835DF-0C9D-4547-AB95-E588AFBBD767}" dt="2021-08-02T05:49:23.799" v="179" actId="6264"/>
          <ac:spMkLst>
            <pc:docMk/>
            <pc:sldMk cId="3920339576" sldId="337"/>
            <ac:spMk id="14" creationId="{CE0AEA7F-4890-46C9-BC71-933FB81A4C48}"/>
          </ac:spMkLst>
        </pc:spChg>
        <pc:spChg chg="add del mod ord">
          <ac:chgData name="Ulrike Stammann" userId="1a404d6114770cb5" providerId="LiveId" clId="{DD0835DF-0C9D-4547-AB95-E588AFBBD767}" dt="2021-08-02T05:49:24.002" v="180" actId="6264"/>
          <ac:spMkLst>
            <pc:docMk/>
            <pc:sldMk cId="3920339576" sldId="337"/>
            <ac:spMk id="15" creationId="{96B18191-E9E0-4E60-8270-C8B4905E8DCC}"/>
          </ac:spMkLst>
        </pc:spChg>
        <pc:spChg chg="add del mod ord">
          <ac:chgData name="Ulrike Stammann" userId="1a404d6114770cb5" providerId="LiveId" clId="{DD0835DF-0C9D-4547-AB95-E588AFBBD767}" dt="2021-08-02T05:49:24.002" v="180" actId="6264"/>
          <ac:spMkLst>
            <pc:docMk/>
            <pc:sldMk cId="3920339576" sldId="337"/>
            <ac:spMk id="16" creationId="{5FD8395D-AF7F-4FD5-BE1E-8D7F569DEE57}"/>
          </ac:spMkLst>
        </pc:spChg>
        <pc:spChg chg="add del mod">
          <ac:chgData name="Ulrike Stammann" userId="1a404d6114770cb5" providerId="LiveId" clId="{DD0835DF-0C9D-4547-AB95-E588AFBBD767}" dt="2021-08-02T05:49:24.002" v="180" actId="6264"/>
          <ac:spMkLst>
            <pc:docMk/>
            <pc:sldMk cId="3920339576" sldId="337"/>
            <ac:spMk id="17" creationId="{EB3A712C-D088-406A-A481-E6D723012FFA}"/>
          </ac:spMkLst>
        </pc:spChg>
        <pc:spChg chg="add del mod ord">
          <ac:chgData name="Ulrike Stammann" userId="1a404d6114770cb5" providerId="LiveId" clId="{DD0835DF-0C9D-4547-AB95-E588AFBBD767}" dt="2021-08-02T05:49:24.484" v="181" actId="6264"/>
          <ac:spMkLst>
            <pc:docMk/>
            <pc:sldMk cId="3920339576" sldId="337"/>
            <ac:spMk id="18" creationId="{AFB637E0-ECD5-483D-9D07-9E0D48EC46EE}"/>
          </ac:spMkLst>
        </pc:spChg>
        <pc:spChg chg="add del mod ord">
          <ac:chgData name="Ulrike Stammann" userId="1a404d6114770cb5" providerId="LiveId" clId="{DD0835DF-0C9D-4547-AB95-E588AFBBD767}" dt="2021-08-02T05:49:24.484" v="181" actId="6264"/>
          <ac:spMkLst>
            <pc:docMk/>
            <pc:sldMk cId="3920339576" sldId="337"/>
            <ac:spMk id="19" creationId="{503C9B43-43D0-4CE4-9812-1388C44C87F2}"/>
          </ac:spMkLst>
        </pc:spChg>
        <pc:spChg chg="add del mod">
          <ac:chgData name="Ulrike Stammann" userId="1a404d6114770cb5" providerId="LiveId" clId="{DD0835DF-0C9D-4547-AB95-E588AFBBD767}" dt="2021-08-02T05:49:24.484" v="181" actId="6264"/>
          <ac:spMkLst>
            <pc:docMk/>
            <pc:sldMk cId="3920339576" sldId="337"/>
            <ac:spMk id="20" creationId="{757DF4A6-AFFA-45EF-AAE7-8749F4E4EFDC}"/>
          </ac:spMkLst>
        </pc:spChg>
        <pc:spChg chg="add del mod ord">
          <ac:chgData name="Ulrike Stammann" userId="1a404d6114770cb5" providerId="LiveId" clId="{DD0835DF-0C9D-4547-AB95-E588AFBBD767}" dt="2021-08-02T05:49:24.674" v="182" actId="6264"/>
          <ac:spMkLst>
            <pc:docMk/>
            <pc:sldMk cId="3920339576" sldId="337"/>
            <ac:spMk id="21" creationId="{559F3029-94B8-498C-AEF5-7C87ABFD46BA}"/>
          </ac:spMkLst>
        </pc:spChg>
        <pc:spChg chg="add del mod ord">
          <ac:chgData name="Ulrike Stammann" userId="1a404d6114770cb5" providerId="LiveId" clId="{DD0835DF-0C9D-4547-AB95-E588AFBBD767}" dt="2021-08-02T05:49:24.674" v="182" actId="6264"/>
          <ac:spMkLst>
            <pc:docMk/>
            <pc:sldMk cId="3920339576" sldId="337"/>
            <ac:spMk id="22" creationId="{116D1C1A-FB13-4C38-9B03-569A9EBA9DC7}"/>
          </ac:spMkLst>
        </pc:spChg>
        <pc:spChg chg="add del mod">
          <ac:chgData name="Ulrike Stammann" userId="1a404d6114770cb5" providerId="LiveId" clId="{DD0835DF-0C9D-4547-AB95-E588AFBBD767}" dt="2021-08-02T05:49:24.674" v="182" actId="6264"/>
          <ac:spMkLst>
            <pc:docMk/>
            <pc:sldMk cId="3920339576" sldId="337"/>
            <ac:spMk id="23" creationId="{882F5FBA-F8CA-4EBE-A45E-25088E6D378D}"/>
          </ac:spMkLst>
        </pc:spChg>
        <pc:spChg chg="add del mod ord">
          <ac:chgData name="Ulrike Stammann" userId="1a404d6114770cb5" providerId="LiveId" clId="{DD0835DF-0C9D-4547-AB95-E588AFBBD767}" dt="2021-08-02T05:49:24.894" v="183" actId="6264"/>
          <ac:spMkLst>
            <pc:docMk/>
            <pc:sldMk cId="3920339576" sldId="337"/>
            <ac:spMk id="24" creationId="{0B31994B-1BE2-4F5B-80D3-791E27DFB2D0}"/>
          </ac:spMkLst>
        </pc:spChg>
        <pc:spChg chg="add del mod ord">
          <ac:chgData name="Ulrike Stammann" userId="1a404d6114770cb5" providerId="LiveId" clId="{DD0835DF-0C9D-4547-AB95-E588AFBBD767}" dt="2021-08-02T05:49:24.894" v="183" actId="6264"/>
          <ac:spMkLst>
            <pc:docMk/>
            <pc:sldMk cId="3920339576" sldId="337"/>
            <ac:spMk id="25" creationId="{B1A2E310-410B-4DF0-9BFE-71D81FC9400E}"/>
          </ac:spMkLst>
        </pc:spChg>
        <pc:spChg chg="add del mod">
          <ac:chgData name="Ulrike Stammann" userId="1a404d6114770cb5" providerId="LiveId" clId="{DD0835DF-0C9D-4547-AB95-E588AFBBD767}" dt="2021-08-02T05:49:24.894" v="183" actId="6264"/>
          <ac:spMkLst>
            <pc:docMk/>
            <pc:sldMk cId="3920339576" sldId="337"/>
            <ac:spMk id="26" creationId="{8C8B2FE7-4B39-452C-ADBC-B13041907D3D}"/>
          </ac:spMkLst>
        </pc:spChg>
        <pc:spChg chg="add del mod ord">
          <ac:chgData name="Ulrike Stammann" userId="1a404d6114770cb5" providerId="LiveId" clId="{DD0835DF-0C9D-4547-AB95-E588AFBBD767}" dt="2021-08-02T05:49:25.081" v="184" actId="6264"/>
          <ac:spMkLst>
            <pc:docMk/>
            <pc:sldMk cId="3920339576" sldId="337"/>
            <ac:spMk id="27" creationId="{3834279D-449F-4ED7-AB6F-BC5986ECF37A}"/>
          </ac:spMkLst>
        </pc:spChg>
        <pc:spChg chg="add del mod ord">
          <ac:chgData name="Ulrike Stammann" userId="1a404d6114770cb5" providerId="LiveId" clId="{DD0835DF-0C9D-4547-AB95-E588AFBBD767}" dt="2021-08-02T05:49:25.081" v="184" actId="6264"/>
          <ac:spMkLst>
            <pc:docMk/>
            <pc:sldMk cId="3920339576" sldId="337"/>
            <ac:spMk id="28" creationId="{349F0847-065F-4AC4-8B74-A926A2AD4714}"/>
          </ac:spMkLst>
        </pc:spChg>
        <pc:spChg chg="add del mod">
          <ac:chgData name="Ulrike Stammann" userId="1a404d6114770cb5" providerId="LiveId" clId="{DD0835DF-0C9D-4547-AB95-E588AFBBD767}" dt="2021-08-02T05:49:25.081" v="184" actId="6264"/>
          <ac:spMkLst>
            <pc:docMk/>
            <pc:sldMk cId="3920339576" sldId="337"/>
            <ac:spMk id="29" creationId="{41A21092-F979-47CA-990D-FB758F20FD62}"/>
          </ac:spMkLst>
        </pc:spChg>
        <pc:spChg chg="add mod ord">
          <ac:chgData name="Ulrike Stammann" userId="1a404d6114770cb5" providerId="LiveId" clId="{DD0835DF-0C9D-4547-AB95-E588AFBBD767}" dt="2021-08-02T05:49:25.081" v="184" actId="6264"/>
          <ac:spMkLst>
            <pc:docMk/>
            <pc:sldMk cId="3920339576" sldId="337"/>
            <ac:spMk id="30" creationId="{7D7D287F-1865-4E53-86E3-311399B02760}"/>
          </ac:spMkLst>
        </pc:spChg>
        <pc:spChg chg="add mod ord">
          <ac:chgData name="Ulrike Stammann" userId="1a404d6114770cb5" providerId="LiveId" clId="{DD0835DF-0C9D-4547-AB95-E588AFBBD767}" dt="2021-08-02T05:49:25.081" v="184" actId="6264"/>
          <ac:spMkLst>
            <pc:docMk/>
            <pc:sldMk cId="3920339576" sldId="337"/>
            <ac:spMk id="31" creationId="{65BB0102-6031-4A56-9E85-532E80D71552}"/>
          </ac:spMkLst>
        </pc:spChg>
      </pc:sldChg>
      <pc:sldChg chg="new del">
        <pc:chgData name="Ulrike Stammann" userId="1a404d6114770cb5" providerId="LiveId" clId="{DD0835DF-0C9D-4547-AB95-E588AFBBD767}" dt="2021-07-30T11:20:12.187" v="165" actId="47"/>
        <pc:sldMkLst>
          <pc:docMk/>
          <pc:sldMk cId="4287445507" sldId="337"/>
        </pc:sldMkLst>
      </pc:sldChg>
      <pc:sldMasterChg chg="modSldLayout">
        <pc:chgData name="Ulrike Stammann" userId="1a404d6114770cb5" providerId="LiveId" clId="{DD0835DF-0C9D-4547-AB95-E588AFBBD767}" dt="2021-08-02T06:18:43.964" v="227" actId="20577"/>
        <pc:sldMasterMkLst>
          <pc:docMk/>
          <pc:sldMasterMk cId="2858795530" sldId="2147483655"/>
        </pc:sldMasterMkLst>
        <pc:sldLayoutChg chg="addSp delSp modSp mod">
          <pc:chgData name="Ulrike Stammann" userId="1a404d6114770cb5" providerId="LiveId" clId="{DD0835DF-0C9D-4547-AB95-E588AFBBD767}" dt="2021-07-30T11:19:16.959" v="153" actId="207"/>
          <pc:sldLayoutMkLst>
            <pc:docMk/>
            <pc:sldMasterMk cId="2858795530" sldId="2147483655"/>
            <pc:sldLayoutMk cId="4068406398" sldId="2147483677"/>
          </pc:sldLayoutMkLst>
          <pc:spChg chg="add mod">
            <ac:chgData name="Ulrike Stammann" userId="1a404d6114770cb5" providerId="LiveId" clId="{DD0835DF-0C9D-4547-AB95-E588AFBBD767}" dt="2021-07-30T11:19:16.959" v="153" actId="207"/>
            <ac:spMkLst>
              <pc:docMk/>
              <pc:sldMasterMk cId="2858795530" sldId="2147483655"/>
              <pc:sldLayoutMk cId="4068406398" sldId="2147483677"/>
              <ac:spMk id="9" creationId="{33ABD7AB-92CE-4670-8053-31616A850012}"/>
            </ac:spMkLst>
          </pc:spChg>
          <pc:spChg chg="del">
            <ac:chgData name="Ulrike Stammann" userId="1a404d6114770cb5" providerId="LiveId" clId="{DD0835DF-0C9D-4547-AB95-E588AFBBD767}" dt="2021-07-30T11:19:10.200" v="151" actId="478"/>
            <ac:spMkLst>
              <pc:docMk/>
              <pc:sldMasterMk cId="2858795530" sldId="2147483655"/>
              <pc:sldLayoutMk cId="4068406398" sldId="2147483677"/>
              <ac:spMk id="12" creationId="{968AE947-31C0-4985-83EE-0154798AAF23}"/>
            </ac:spMkLst>
          </pc:spChg>
        </pc:sldLayoutChg>
        <pc:sldLayoutChg chg="addSp delSp modSp mod">
          <pc:chgData name="Ulrike Stammann" userId="1a404d6114770cb5" providerId="LiveId" clId="{DD0835DF-0C9D-4547-AB95-E588AFBBD767}" dt="2021-07-30T11:18:03.504" v="143" actId="1076"/>
          <pc:sldLayoutMkLst>
            <pc:docMk/>
            <pc:sldMasterMk cId="2858795530" sldId="2147483655"/>
            <pc:sldLayoutMk cId="2259829525" sldId="2147483678"/>
          </pc:sldLayoutMkLst>
          <pc:spChg chg="add del">
            <ac:chgData name="Ulrike Stammann" userId="1a404d6114770cb5" providerId="LiveId" clId="{DD0835DF-0C9D-4547-AB95-E588AFBBD767}" dt="2021-07-30T11:14:36.962" v="16" actId="11529"/>
            <ac:spMkLst>
              <pc:docMk/>
              <pc:sldMasterMk cId="2858795530" sldId="2147483655"/>
              <pc:sldLayoutMk cId="2259829525" sldId="2147483678"/>
              <ac:spMk id="5" creationId="{ADD673F5-4AC0-4321-A527-BC1AC9C55C89}"/>
            </ac:spMkLst>
          </pc:spChg>
          <pc:spChg chg="add mod">
            <ac:chgData name="Ulrike Stammann" userId="1a404d6114770cb5" providerId="LiveId" clId="{DD0835DF-0C9D-4547-AB95-E588AFBBD767}" dt="2021-07-30T11:18:03.504" v="143" actId="1076"/>
            <ac:spMkLst>
              <pc:docMk/>
              <pc:sldMasterMk cId="2858795530" sldId="2147483655"/>
              <pc:sldLayoutMk cId="2259829525" sldId="2147483678"/>
              <ac:spMk id="6" creationId="{8EF882C3-5BE0-439A-95C8-5A9E575695A1}"/>
            </ac:spMkLst>
          </pc:spChg>
          <pc:spChg chg="del mod">
            <ac:chgData name="Ulrike Stammann" userId="1a404d6114770cb5" providerId="LiveId" clId="{DD0835DF-0C9D-4547-AB95-E588AFBBD767}" dt="2021-07-30T11:16:21.572" v="120" actId="478"/>
            <ac:spMkLst>
              <pc:docMk/>
              <pc:sldMasterMk cId="2858795530" sldId="2147483655"/>
              <pc:sldLayoutMk cId="2259829525" sldId="2147483678"/>
              <ac:spMk id="15" creationId="{968AE947-31C0-4985-83EE-0154798AAF23}"/>
            </ac:spMkLst>
          </pc:spChg>
        </pc:sldLayoutChg>
        <pc:sldLayoutChg chg="addSp delSp modSp mod">
          <pc:chgData name="Ulrike Stammann" userId="1a404d6114770cb5" providerId="LiveId" clId="{DD0835DF-0C9D-4547-AB95-E588AFBBD767}" dt="2021-07-30T11:18:16.162" v="145"/>
          <pc:sldLayoutMkLst>
            <pc:docMk/>
            <pc:sldMasterMk cId="2858795530" sldId="2147483655"/>
            <pc:sldLayoutMk cId="521043574" sldId="2147483679"/>
          </pc:sldLayoutMkLst>
          <pc:spChg chg="add mod">
            <ac:chgData name="Ulrike Stammann" userId="1a404d6114770cb5" providerId="LiveId" clId="{DD0835DF-0C9D-4547-AB95-E588AFBBD767}" dt="2021-07-30T11:18:16.162" v="145"/>
            <ac:spMkLst>
              <pc:docMk/>
              <pc:sldMasterMk cId="2858795530" sldId="2147483655"/>
              <pc:sldLayoutMk cId="521043574" sldId="2147483679"/>
              <ac:spMk id="9" creationId="{C00E1279-D6BF-4813-8CFE-5E4551ADEC0E}"/>
            </ac:spMkLst>
          </pc:spChg>
          <pc:spChg chg="del mod">
            <ac:chgData name="Ulrike Stammann" userId="1a404d6114770cb5" providerId="LiveId" clId="{DD0835DF-0C9D-4547-AB95-E588AFBBD767}" dt="2021-07-30T11:18:15.037" v="144" actId="478"/>
            <ac:spMkLst>
              <pc:docMk/>
              <pc:sldMasterMk cId="2858795530" sldId="2147483655"/>
              <pc:sldLayoutMk cId="521043574" sldId="2147483679"/>
              <ac:spMk id="13" creationId="{968AE947-31C0-4985-83EE-0154798AAF23}"/>
            </ac:spMkLst>
          </pc:spChg>
        </pc:sldLayoutChg>
        <pc:sldLayoutChg chg="addSp delSp modSp mod">
          <pc:chgData name="Ulrike Stammann" userId="1a404d6114770cb5" providerId="LiveId" clId="{DD0835DF-0C9D-4547-AB95-E588AFBBD767}" dt="2021-08-02T05:48:58.300" v="167"/>
          <pc:sldLayoutMkLst>
            <pc:docMk/>
            <pc:sldMasterMk cId="2858795530" sldId="2147483655"/>
            <pc:sldLayoutMk cId="1735446938" sldId="2147483680"/>
          </pc:sldLayoutMkLst>
          <pc:spChg chg="add mod">
            <ac:chgData name="Ulrike Stammann" userId="1a404d6114770cb5" providerId="LiveId" clId="{DD0835DF-0C9D-4547-AB95-E588AFBBD767}" dt="2021-08-02T05:48:58.300" v="167"/>
            <ac:spMkLst>
              <pc:docMk/>
              <pc:sldMasterMk cId="2858795530" sldId="2147483655"/>
              <pc:sldLayoutMk cId="1735446938" sldId="2147483680"/>
              <ac:spMk id="9" creationId="{B9D40591-1DF5-4F29-85F2-B19AD932E440}"/>
            </ac:spMkLst>
          </pc:spChg>
          <pc:spChg chg="del">
            <ac:chgData name="Ulrike Stammann" userId="1a404d6114770cb5" providerId="LiveId" clId="{DD0835DF-0C9D-4547-AB95-E588AFBBD767}" dt="2021-08-02T05:48:57.354" v="166" actId="478"/>
            <ac:spMkLst>
              <pc:docMk/>
              <pc:sldMasterMk cId="2858795530" sldId="2147483655"/>
              <pc:sldLayoutMk cId="1735446938" sldId="2147483680"/>
              <ac:spMk id="13" creationId="{968AE947-31C0-4985-83EE-0154798AAF23}"/>
            </ac:spMkLst>
          </pc:spChg>
        </pc:sldLayoutChg>
        <pc:sldLayoutChg chg="modSp mod">
          <pc:chgData name="Ulrike Stammann" userId="1a404d6114770cb5" providerId="LiveId" clId="{DD0835DF-0C9D-4547-AB95-E588AFBBD767}" dt="2021-08-02T06:18:43.964" v="227" actId="20577"/>
          <pc:sldLayoutMkLst>
            <pc:docMk/>
            <pc:sldMasterMk cId="2858795530" sldId="2147483655"/>
            <pc:sldLayoutMk cId="976539349" sldId="2147483687"/>
          </pc:sldLayoutMkLst>
          <pc:spChg chg="mod">
            <ac:chgData name="Ulrike Stammann" userId="1a404d6114770cb5" providerId="LiveId" clId="{DD0835DF-0C9D-4547-AB95-E588AFBBD767}" dt="2021-08-02T06:18:43.964" v="227" actId="20577"/>
            <ac:spMkLst>
              <pc:docMk/>
              <pc:sldMasterMk cId="2858795530" sldId="2147483655"/>
              <pc:sldLayoutMk cId="976539349" sldId="2147483687"/>
              <ac:spMk id="2" creationId="{00000000-0000-0000-0000-000000000000}"/>
            </ac:spMkLst>
          </pc:spChg>
        </pc:sldLayoutChg>
      </pc:sldMasterChg>
    </pc:docChg>
  </pc:docChgLst>
  <pc:docChgLst>
    <pc:chgData name="Ulrike Stammann" userId="1a404d6114770cb5" providerId="LiveId" clId="{4F1BEB63-9F2A-43A0-AF05-67A37EB18875}"/>
    <pc:docChg chg="undo custSel modMainMaster">
      <pc:chgData name="Ulrike Stammann" userId="1a404d6114770cb5" providerId="LiveId" clId="{4F1BEB63-9F2A-43A0-AF05-67A37EB18875}" dt="2021-07-27T06:11:13.935" v="49" actId="1076"/>
      <pc:docMkLst>
        <pc:docMk/>
      </pc:docMkLst>
      <pc:sldMasterChg chg="modSldLayout">
        <pc:chgData name="Ulrike Stammann" userId="1a404d6114770cb5" providerId="LiveId" clId="{4F1BEB63-9F2A-43A0-AF05-67A37EB18875}" dt="2021-07-27T06:11:13.935" v="49" actId="1076"/>
        <pc:sldMasterMkLst>
          <pc:docMk/>
          <pc:sldMasterMk cId="2858795530" sldId="2147483655"/>
        </pc:sldMasterMkLst>
        <pc:sldLayoutChg chg="modSp mod">
          <pc:chgData name="Ulrike Stammann" userId="1a404d6114770cb5" providerId="LiveId" clId="{4F1BEB63-9F2A-43A0-AF05-67A37EB18875}" dt="2021-07-27T06:08:21.484" v="26" actId="14100"/>
          <pc:sldLayoutMkLst>
            <pc:docMk/>
            <pc:sldMasterMk cId="2858795530" sldId="2147483655"/>
            <pc:sldLayoutMk cId="3261012530" sldId="2147483660"/>
          </pc:sldLayoutMkLst>
          <pc:spChg chg="mod">
            <ac:chgData name="Ulrike Stammann" userId="1a404d6114770cb5" providerId="LiveId" clId="{4F1BEB63-9F2A-43A0-AF05-67A37EB18875}" dt="2021-07-27T06:08:21.484" v="26" actId="14100"/>
            <ac:spMkLst>
              <pc:docMk/>
              <pc:sldMasterMk cId="2858795530" sldId="2147483655"/>
              <pc:sldLayoutMk cId="3261012530" sldId="2147483660"/>
              <ac:spMk id="5" creationId="{00000000-0000-0000-0000-000000000000}"/>
            </ac:spMkLst>
          </pc:spChg>
        </pc:sldLayoutChg>
        <pc:sldLayoutChg chg="modSp mod">
          <pc:chgData name="Ulrike Stammann" userId="1a404d6114770cb5" providerId="LiveId" clId="{4F1BEB63-9F2A-43A0-AF05-67A37EB18875}" dt="2021-07-27T06:09:00.862" v="31" actId="14100"/>
          <pc:sldLayoutMkLst>
            <pc:docMk/>
            <pc:sldMasterMk cId="2858795530" sldId="2147483655"/>
            <pc:sldLayoutMk cId="2223706361" sldId="2147483675"/>
          </pc:sldLayoutMkLst>
          <pc:spChg chg="mod">
            <ac:chgData name="Ulrike Stammann" userId="1a404d6114770cb5" providerId="LiveId" clId="{4F1BEB63-9F2A-43A0-AF05-67A37EB18875}" dt="2021-07-27T06:09:00.862" v="31" actId="14100"/>
            <ac:spMkLst>
              <pc:docMk/>
              <pc:sldMasterMk cId="2858795530" sldId="2147483655"/>
              <pc:sldLayoutMk cId="2223706361" sldId="2147483675"/>
              <ac:spMk id="6" creationId="{00000000-0000-0000-0000-000000000000}"/>
            </ac:spMkLst>
          </pc:spChg>
        </pc:sldLayoutChg>
        <pc:sldLayoutChg chg="modSp mod">
          <pc:chgData name="Ulrike Stammann" userId="1a404d6114770cb5" providerId="LiveId" clId="{4F1BEB63-9F2A-43A0-AF05-67A37EB18875}" dt="2021-07-27T06:10:29.150" v="44" actId="14100"/>
          <pc:sldLayoutMkLst>
            <pc:docMk/>
            <pc:sldMasterMk cId="2858795530" sldId="2147483655"/>
            <pc:sldLayoutMk cId="717050002" sldId="2147483676"/>
          </pc:sldLayoutMkLst>
          <pc:picChg chg="mod">
            <ac:chgData name="Ulrike Stammann" userId="1a404d6114770cb5" providerId="LiveId" clId="{4F1BEB63-9F2A-43A0-AF05-67A37EB18875}" dt="2021-07-27T06:10:29.150" v="44" actId="14100"/>
            <ac:picMkLst>
              <pc:docMk/>
              <pc:sldMasterMk cId="2858795530" sldId="2147483655"/>
              <pc:sldLayoutMk cId="717050002" sldId="2147483676"/>
              <ac:picMk id="4" creationId="{BC8B997D-3DEA-4867-8FDD-2BF1160092A1}"/>
            </ac:picMkLst>
          </pc:picChg>
        </pc:sldLayoutChg>
        <pc:sldLayoutChg chg="modSp mod">
          <pc:chgData name="Ulrike Stammann" userId="1a404d6114770cb5" providerId="LiveId" clId="{4F1BEB63-9F2A-43A0-AF05-67A37EB18875}" dt="2021-07-27T06:09:38.362" v="37" actId="1076"/>
          <pc:sldLayoutMkLst>
            <pc:docMk/>
            <pc:sldMasterMk cId="2858795530" sldId="2147483655"/>
            <pc:sldLayoutMk cId="4068406398" sldId="2147483677"/>
          </pc:sldLayoutMkLst>
          <pc:picChg chg="mod">
            <ac:chgData name="Ulrike Stammann" userId="1a404d6114770cb5" providerId="LiveId" clId="{4F1BEB63-9F2A-43A0-AF05-67A37EB18875}" dt="2021-07-27T06:09:38.362" v="37" actId="1076"/>
            <ac:picMkLst>
              <pc:docMk/>
              <pc:sldMasterMk cId="2858795530" sldId="2147483655"/>
              <pc:sldLayoutMk cId="4068406398" sldId="2147483677"/>
              <ac:picMk id="8" creationId="{D73CD2FF-CCD6-4449-BC27-3F06D3B8558A}"/>
            </ac:picMkLst>
          </pc:picChg>
        </pc:sldLayoutChg>
        <pc:sldLayoutChg chg="modSp mod">
          <pc:chgData name="Ulrike Stammann" userId="1a404d6114770cb5" providerId="LiveId" clId="{4F1BEB63-9F2A-43A0-AF05-67A37EB18875}" dt="2021-07-27T06:09:17.142" v="33" actId="14100"/>
          <pc:sldLayoutMkLst>
            <pc:docMk/>
            <pc:sldMasterMk cId="2858795530" sldId="2147483655"/>
            <pc:sldLayoutMk cId="2259829525" sldId="2147483678"/>
          </pc:sldLayoutMkLst>
          <pc:picChg chg="mod">
            <ac:chgData name="Ulrike Stammann" userId="1a404d6114770cb5" providerId="LiveId" clId="{4F1BEB63-9F2A-43A0-AF05-67A37EB18875}" dt="2021-07-27T06:09:17.142" v="33" actId="14100"/>
            <ac:picMkLst>
              <pc:docMk/>
              <pc:sldMasterMk cId="2858795530" sldId="2147483655"/>
              <pc:sldLayoutMk cId="2259829525" sldId="2147483678"/>
              <ac:picMk id="11" creationId="{DFD2294A-4237-B445-949D-09A914C7EF22}"/>
            </ac:picMkLst>
          </pc:picChg>
        </pc:sldLayoutChg>
        <pc:sldLayoutChg chg="modSp mod">
          <pc:chgData name="Ulrike Stammann" userId="1a404d6114770cb5" providerId="LiveId" clId="{4F1BEB63-9F2A-43A0-AF05-67A37EB18875}" dt="2021-07-27T06:07:37.183" v="23" actId="1076"/>
          <pc:sldLayoutMkLst>
            <pc:docMk/>
            <pc:sldMasterMk cId="2858795530" sldId="2147483655"/>
            <pc:sldLayoutMk cId="521043574" sldId="2147483679"/>
          </pc:sldLayoutMkLst>
          <pc:picChg chg="mod">
            <ac:chgData name="Ulrike Stammann" userId="1a404d6114770cb5" providerId="LiveId" clId="{4F1BEB63-9F2A-43A0-AF05-67A37EB18875}" dt="2021-07-27T06:07:37.183" v="23" actId="1076"/>
            <ac:picMkLst>
              <pc:docMk/>
              <pc:sldMasterMk cId="2858795530" sldId="2147483655"/>
              <pc:sldLayoutMk cId="521043574" sldId="2147483679"/>
              <ac:picMk id="10" creationId="{05584953-CA8E-FB4B-9FEC-B403C9D2626D}"/>
            </ac:picMkLst>
          </pc:picChg>
        </pc:sldLayoutChg>
        <pc:sldLayoutChg chg="modSp mod">
          <pc:chgData name="Ulrike Stammann" userId="1a404d6114770cb5" providerId="LiveId" clId="{4F1BEB63-9F2A-43A0-AF05-67A37EB18875}" dt="2021-07-27T06:09:54.865" v="42" actId="1076"/>
          <pc:sldLayoutMkLst>
            <pc:docMk/>
            <pc:sldMasterMk cId="2858795530" sldId="2147483655"/>
            <pc:sldLayoutMk cId="1735446938" sldId="2147483680"/>
          </pc:sldLayoutMkLst>
          <pc:picChg chg="mod">
            <ac:chgData name="Ulrike Stammann" userId="1a404d6114770cb5" providerId="LiveId" clId="{4F1BEB63-9F2A-43A0-AF05-67A37EB18875}" dt="2021-07-27T06:09:54.865" v="42" actId="1076"/>
            <ac:picMkLst>
              <pc:docMk/>
              <pc:sldMasterMk cId="2858795530" sldId="2147483655"/>
              <pc:sldLayoutMk cId="1735446938" sldId="2147483680"/>
              <ac:picMk id="11" creationId="{08D2F14D-04B8-9442-8DD4-CB14AA5D2B25}"/>
            </ac:picMkLst>
          </pc:picChg>
        </pc:sldLayoutChg>
        <pc:sldLayoutChg chg="modSp mod">
          <pc:chgData name="Ulrike Stammann" userId="1a404d6114770cb5" providerId="LiveId" clId="{4F1BEB63-9F2A-43A0-AF05-67A37EB18875}" dt="2021-07-27T06:08:41.187" v="29" actId="14100"/>
          <pc:sldLayoutMkLst>
            <pc:docMk/>
            <pc:sldMasterMk cId="2858795530" sldId="2147483655"/>
            <pc:sldLayoutMk cId="2398314130" sldId="2147483682"/>
          </pc:sldLayoutMkLst>
          <pc:spChg chg="mod">
            <ac:chgData name="Ulrike Stammann" userId="1a404d6114770cb5" providerId="LiveId" clId="{4F1BEB63-9F2A-43A0-AF05-67A37EB18875}" dt="2021-07-27T06:08:41.187" v="29" actId="14100"/>
            <ac:spMkLst>
              <pc:docMk/>
              <pc:sldMasterMk cId="2858795530" sldId="2147483655"/>
              <pc:sldLayoutMk cId="2398314130" sldId="2147483682"/>
              <ac:spMk id="5" creationId="{00000000-0000-0000-0000-000000000000}"/>
            </ac:spMkLst>
          </pc:spChg>
        </pc:sldLayoutChg>
        <pc:sldLayoutChg chg="modSp mod">
          <pc:chgData name="Ulrike Stammann" userId="1a404d6114770cb5" providerId="LiveId" clId="{4F1BEB63-9F2A-43A0-AF05-67A37EB18875}" dt="2021-07-27T06:11:13.935" v="49" actId="1076"/>
          <pc:sldLayoutMkLst>
            <pc:docMk/>
            <pc:sldMasterMk cId="2858795530" sldId="2147483655"/>
            <pc:sldLayoutMk cId="1761656487" sldId="2147483683"/>
          </pc:sldLayoutMkLst>
          <pc:spChg chg="mod">
            <ac:chgData name="Ulrike Stammann" userId="1a404d6114770cb5" providerId="LiveId" clId="{4F1BEB63-9F2A-43A0-AF05-67A37EB18875}" dt="2021-07-27T06:11:13.935" v="49" actId="1076"/>
            <ac:spMkLst>
              <pc:docMk/>
              <pc:sldMasterMk cId="2858795530" sldId="2147483655"/>
              <pc:sldLayoutMk cId="1761656487" sldId="2147483683"/>
              <ac:spMk id="6"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151955"/>
            <a:ext cx="2971800" cy="30391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0" y="457200"/>
            <a:ext cx="2971800" cy="303910"/>
          </a:xfrm>
          <a:prstGeom prst="rect">
            <a:avLst/>
          </a:prstGeom>
        </p:spPr>
        <p:txBody>
          <a:bodyPr vert="horz" lIns="91440" tIns="45720" rIns="91440" bIns="45720" rtlCol="0"/>
          <a:lstStyle>
            <a:lvl1pPr algn="r">
              <a:defRPr sz="1200"/>
            </a:lvl1pPr>
          </a:lstStyle>
          <a:p>
            <a:pPr algn="l"/>
            <a:fld id="{F7A35723-69C4-154D-A569-29CB9AA6258E}" type="datetimeFigureOut">
              <a:rPr lang="de-DE" smtClean="0"/>
              <a:pPr algn="l"/>
              <a:t>04.10.2021</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F22CD7-B5DB-B047-B7AC-731FEFDE1D00}" type="slidenum">
              <a:rPr lang="de-DE" smtClean="0"/>
              <a:t>‹Nr.›</a:t>
            </a:fld>
            <a:endParaRPr lang="de-DE" dirty="0"/>
          </a:p>
        </p:txBody>
      </p:sp>
      <p:pic>
        <p:nvPicPr>
          <p:cNvPr id="6" name="Grafik 5">
            <a:extLst>
              <a:ext uri="{FF2B5EF4-FFF2-40B4-BE49-F238E27FC236}">
                <a16:creationId xmlns:a16="http://schemas.microsoft.com/office/drawing/2014/main" id="{0CDE854A-9D66-4EC5-BFBF-6CCEB199BBA3}"/>
              </a:ext>
            </a:extLst>
          </p:cNvPr>
          <p:cNvPicPr>
            <a:picLocks noChangeAspect="1"/>
          </p:cNvPicPr>
          <p:nvPr/>
        </p:nvPicPr>
        <p:blipFill>
          <a:blip r:embed="rId2"/>
          <a:stretch>
            <a:fillRect/>
          </a:stretch>
        </p:blipFill>
        <p:spPr>
          <a:xfrm>
            <a:off x="4218363" y="303910"/>
            <a:ext cx="2304300" cy="607821"/>
          </a:xfrm>
          <a:prstGeom prst="rect">
            <a:avLst/>
          </a:prstGeom>
        </p:spPr>
      </p:pic>
    </p:spTree>
    <p:extLst>
      <p:ext uri="{BB962C8B-B14F-4D97-AF65-F5344CB8AC3E}">
        <p14:creationId xmlns:p14="http://schemas.microsoft.com/office/powerpoint/2010/main" val="3901912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81212-D573-164E-8CB6-0F79D0B8ECF6}" type="datetimeFigureOut">
              <a:rPr lang="de-DE" smtClean="0"/>
              <a:t>04.10.2021</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AA15A-17B4-0C4E-A83A-F7E6946A8740}" type="slidenum">
              <a:rPr lang="de-DE" smtClean="0"/>
              <a:t>‹Nr.›</a:t>
            </a:fld>
            <a:endParaRPr lang="de-DE" dirty="0"/>
          </a:p>
        </p:txBody>
      </p:sp>
    </p:spTree>
    <p:extLst>
      <p:ext uri="{BB962C8B-B14F-4D97-AF65-F5344CB8AC3E}">
        <p14:creationId xmlns:p14="http://schemas.microsoft.com/office/powerpoint/2010/main" val="1795792742"/>
      </p:ext>
    </p:extLst>
  </p:cSld>
  <p:clrMap bg1="lt1" tx1="dk1" bg2="lt2" tx2="dk2" accent1="accent1" accent2="accent2" accent3="accent3" accent4="accent4" accent5="accent5" accent6="accent6" hlink="hlink" folHlink="folHlink"/>
  <p:hf hdr="0"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dunkel">
    <p:spTree>
      <p:nvGrpSpPr>
        <p:cNvPr id="1" name=""/>
        <p:cNvGrpSpPr/>
        <p:nvPr/>
      </p:nvGrpSpPr>
      <p:grpSpPr>
        <a:xfrm>
          <a:off x="0" y="0"/>
          <a:ext cx="0" cy="0"/>
          <a:chOff x="0" y="0"/>
          <a:chExt cx="0" cy="0"/>
        </a:xfrm>
      </p:grpSpPr>
      <p:sp>
        <p:nvSpPr>
          <p:cNvPr id="5" name="Rechteck 4"/>
          <p:cNvSpPr/>
          <p:nvPr userDrawn="1"/>
        </p:nvSpPr>
        <p:spPr>
          <a:xfrm>
            <a:off x="0" y="1656000"/>
            <a:ext cx="12184566" cy="522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effectLst/>
            </a:endParaRPr>
          </a:p>
        </p:txBody>
      </p:sp>
      <p:sp>
        <p:nvSpPr>
          <p:cNvPr id="3" name="Untertitel 2"/>
          <p:cNvSpPr>
            <a:spLocks noGrp="1"/>
          </p:cNvSpPr>
          <p:nvPr>
            <p:ph type="subTitle" idx="1"/>
          </p:nvPr>
        </p:nvSpPr>
        <p:spPr>
          <a:xfrm>
            <a:off x="467300" y="3403201"/>
            <a:ext cx="7888362" cy="1166331"/>
          </a:xfrm>
        </p:spPr>
        <p:txBody>
          <a:bodyPr/>
          <a:lstStyle>
            <a:lvl1pPr marL="0" indent="0" algn="l">
              <a:lnSpc>
                <a:spcPts val="3000"/>
              </a:lnSpc>
              <a:buNone/>
              <a:defRPr sz="2600" b="0" i="0" baseline="0">
                <a:solidFill>
                  <a:schemeClr val="bg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2" name="Titel 1"/>
          <p:cNvSpPr>
            <a:spLocks noGrp="1"/>
          </p:cNvSpPr>
          <p:nvPr>
            <p:ph type="ctrTitle" hasCustomPrompt="1"/>
          </p:nvPr>
        </p:nvSpPr>
        <p:spPr>
          <a:xfrm>
            <a:off x="467300" y="2151033"/>
            <a:ext cx="7888117" cy="1091715"/>
          </a:xfrm>
          <a:prstGeom prst="rect">
            <a:avLst/>
          </a:prstGeom>
        </p:spPr>
        <p:txBody>
          <a:bodyPr/>
          <a:lstStyle>
            <a:lvl1pPr marL="0" marR="0" indent="0" algn="l" defTabSz="457189" rtl="0" eaLnBrk="1" fontAlgn="auto" latinLnBrk="0" hangingPunct="1">
              <a:lnSpc>
                <a:spcPts val="3700"/>
              </a:lnSpc>
              <a:spcBef>
                <a:spcPct val="0"/>
              </a:spcBef>
              <a:spcAft>
                <a:spcPts val="0"/>
              </a:spcAft>
              <a:buClrTx/>
              <a:buSzTx/>
              <a:buFontTx/>
              <a:buNone/>
              <a:tabLst/>
              <a:defRPr sz="3600" cap="none" spc="0" normalizeH="0">
                <a:solidFill>
                  <a:schemeClr val="bg1"/>
                </a:solidFill>
              </a:defRPr>
            </a:lvl1pPr>
          </a:lstStyle>
          <a:p>
            <a:r>
              <a:rPr lang="de-DE" dirty="0"/>
              <a:t>Mastertitelformat </a:t>
            </a:r>
            <a:br>
              <a:rPr lang="de-DE" dirty="0"/>
            </a:br>
            <a:r>
              <a:rPr lang="de-DE" dirty="0"/>
              <a:t>bearbeiten</a:t>
            </a:r>
          </a:p>
        </p:txBody>
      </p:sp>
      <p:sp>
        <p:nvSpPr>
          <p:cNvPr id="4" name="Textfeld 3">
            <a:extLst>
              <a:ext uri="{FF2B5EF4-FFF2-40B4-BE49-F238E27FC236}">
                <a16:creationId xmlns:a16="http://schemas.microsoft.com/office/drawing/2014/main" id="{447E1093-C909-3545-8DC8-B115840B210F}"/>
              </a:ext>
            </a:extLst>
          </p:cNvPr>
          <p:cNvSpPr txBox="1"/>
          <p:nvPr userDrawn="1"/>
        </p:nvSpPr>
        <p:spPr>
          <a:xfrm>
            <a:off x="4499729" y="-741574"/>
            <a:ext cx="184731" cy="584775"/>
          </a:xfrm>
          <a:prstGeom prst="rect">
            <a:avLst/>
          </a:prstGeom>
          <a:noFill/>
        </p:spPr>
        <p:txBody>
          <a:bodyPr wrap="none" rtlCol="0">
            <a:spAutoFit/>
          </a:bodyPr>
          <a:lstStyle/>
          <a:p>
            <a:endParaRPr lang="de-DE" sz="3200" dirty="0"/>
          </a:p>
        </p:txBody>
      </p:sp>
      <p:pic>
        <p:nvPicPr>
          <p:cNvPr id="11" name="Grafik 10">
            <a:extLst>
              <a:ext uri="{FF2B5EF4-FFF2-40B4-BE49-F238E27FC236}">
                <a16:creationId xmlns:a16="http://schemas.microsoft.com/office/drawing/2014/main" id="{E03A729B-B086-DB4B-B7F2-1D2317D9E087}"/>
              </a:ext>
            </a:extLst>
          </p:cNvPr>
          <p:cNvPicPr>
            <a:picLocks noChangeAspect="1"/>
          </p:cNvPicPr>
          <p:nvPr userDrawn="1"/>
        </p:nvPicPr>
        <p:blipFill>
          <a:blip r:embed="rId2"/>
          <a:stretch>
            <a:fillRect/>
          </a:stretch>
        </p:blipFill>
        <p:spPr>
          <a:xfrm>
            <a:off x="7865707" y="310179"/>
            <a:ext cx="3883382" cy="1024346"/>
          </a:xfrm>
          <a:prstGeom prst="rect">
            <a:avLst/>
          </a:prstGeom>
        </p:spPr>
      </p:pic>
      <p:sp>
        <p:nvSpPr>
          <p:cNvPr id="9" name="Textfeld 8"/>
          <p:cNvSpPr txBox="1"/>
          <p:nvPr userDrawn="1"/>
        </p:nvSpPr>
        <p:spPr>
          <a:xfrm>
            <a:off x="390258" y="6547023"/>
            <a:ext cx="8296542" cy="246221"/>
          </a:xfrm>
          <a:prstGeom prst="rect">
            <a:avLst/>
          </a:prstGeom>
          <a:noFill/>
        </p:spPr>
        <p:txBody>
          <a:bodyPr wrap="square" rtlCol="0">
            <a:spAutoFit/>
          </a:bodyPr>
          <a:lstStyle/>
          <a:p>
            <a:r>
              <a:rPr lang="de-DE" sz="1000" dirty="0">
                <a:solidFill>
                  <a:schemeClr val="bg2"/>
                </a:solidFill>
              </a:rPr>
              <a:t>Bild- und Tonaufnahmen, insbesondere Handyfotografien und -videos o. ä., sind aus lizenzrechtlichen Gründen nicht gestattet.</a:t>
            </a:r>
          </a:p>
        </p:txBody>
      </p:sp>
      <p:sp>
        <p:nvSpPr>
          <p:cNvPr id="14" name="Textplatzhalter 12">
            <a:extLst>
              <a:ext uri="{FF2B5EF4-FFF2-40B4-BE49-F238E27FC236}">
                <a16:creationId xmlns:a16="http://schemas.microsoft.com/office/drawing/2014/main" id="{24F7EFD9-D4F4-4DF0-B12D-98790F7A3C6E}"/>
              </a:ext>
            </a:extLst>
          </p:cNvPr>
          <p:cNvSpPr>
            <a:spLocks noGrp="1"/>
          </p:cNvSpPr>
          <p:nvPr>
            <p:ph type="body" sz="quarter" idx="11" hasCustomPrompt="1"/>
          </p:nvPr>
        </p:nvSpPr>
        <p:spPr>
          <a:xfrm>
            <a:off x="466241" y="5888249"/>
            <a:ext cx="5807075" cy="900000"/>
          </a:xfrm>
        </p:spPr>
        <p:txBody>
          <a:bodyPr/>
          <a:lstStyle>
            <a:lvl1pPr marL="0" indent="0">
              <a:buFontTx/>
              <a:buNone/>
              <a:defRPr>
                <a:solidFill>
                  <a:schemeClr val="bg2"/>
                </a:solidFill>
              </a:defRPr>
            </a:lvl1pPr>
            <a:lvl2pPr marL="360725" indent="0">
              <a:buFontTx/>
              <a:buNone/>
              <a:defRPr>
                <a:solidFill>
                  <a:schemeClr val="bg2"/>
                </a:solidFill>
              </a:defRPr>
            </a:lvl2pPr>
            <a:lvl3pPr marL="720000" indent="0">
              <a:buFontTx/>
              <a:buNone/>
              <a:defRPr>
                <a:solidFill>
                  <a:schemeClr val="bg2"/>
                </a:solidFill>
              </a:defRPr>
            </a:lvl3pPr>
            <a:lvl4pPr marL="0" indent="0">
              <a:buFontTx/>
              <a:buNone/>
              <a:defRPr>
                <a:solidFill>
                  <a:schemeClr val="bg2"/>
                </a:solidFill>
              </a:defRPr>
            </a:lvl4pPr>
            <a:lvl5pPr marL="0" indent="0">
              <a:buFontTx/>
              <a:buNone/>
              <a:defRPr>
                <a:solidFill>
                  <a:schemeClr val="bg2"/>
                </a:solidFill>
              </a:defRPr>
            </a:lvl5pPr>
          </a:lstStyle>
          <a:p>
            <a:pPr lvl="3"/>
            <a:r>
              <a:rPr lang="de-DE" dirty="0"/>
              <a:t>Ort, Datum</a:t>
            </a:r>
            <a:br>
              <a:rPr lang="de-DE" dirty="0"/>
            </a:br>
            <a:r>
              <a:rPr lang="de-DE" dirty="0"/>
              <a:t>Vorname Name, Funktion beim Medizinischen Dienst</a:t>
            </a:r>
          </a:p>
          <a:p>
            <a:pPr lvl="4"/>
            <a:endParaRPr lang="de-DE" dirty="0"/>
          </a:p>
        </p:txBody>
      </p:sp>
    </p:spTree>
    <p:extLst>
      <p:ext uri="{BB962C8B-B14F-4D97-AF65-F5344CB8AC3E}">
        <p14:creationId xmlns:p14="http://schemas.microsoft.com/office/powerpoint/2010/main" val="326101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Zwischentitel dunkelblau">
    <p:bg>
      <p:bgPr>
        <a:solidFill>
          <a:srgbClr val="06688F"/>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47E1093-C909-3545-8DC8-B115840B210F}"/>
              </a:ext>
            </a:extLst>
          </p:cNvPr>
          <p:cNvSpPr txBox="1"/>
          <p:nvPr userDrawn="1"/>
        </p:nvSpPr>
        <p:spPr>
          <a:xfrm>
            <a:off x="4499729" y="-741574"/>
            <a:ext cx="184731" cy="584775"/>
          </a:xfrm>
          <a:prstGeom prst="rect">
            <a:avLst/>
          </a:prstGeom>
          <a:noFill/>
        </p:spPr>
        <p:txBody>
          <a:bodyPr wrap="none" rtlCol="0">
            <a:spAutoFit/>
          </a:bodyPr>
          <a:lstStyle/>
          <a:p>
            <a:endParaRPr lang="de-DE" sz="3200" dirty="0"/>
          </a:p>
        </p:txBody>
      </p:sp>
      <p:sp>
        <p:nvSpPr>
          <p:cNvPr id="8" name="Textplatzhalter 7">
            <a:extLst>
              <a:ext uri="{FF2B5EF4-FFF2-40B4-BE49-F238E27FC236}">
                <a16:creationId xmlns:a16="http://schemas.microsoft.com/office/drawing/2014/main" id="{C016F0CC-BE7D-4F2F-89F7-33DCA6E56097}"/>
              </a:ext>
            </a:extLst>
          </p:cNvPr>
          <p:cNvSpPr>
            <a:spLocks noGrp="1"/>
          </p:cNvSpPr>
          <p:nvPr>
            <p:ph type="body" sz="quarter" idx="10"/>
          </p:nvPr>
        </p:nvSpPr>
        <p:spPr>
          <a:xfrm>
            <a:off x="468000" y="2160000"/>
            <a:ext cx="7782865" cy="1530350"/>
          </a:xfrm>
        </p:spPr>
        <p:txBody>
          <a:bodyPr/>
          <a:lstStyle>
            <a:lvl1pPr marL="0" indent="0">
              <a:buNone/>
              <a:defRPr sz="3600" b="1">
                <a:solidFill>
                  <a:schemeClr val="bg1"/>
                </a:solidFill>
              </a:defRPr>
            </a:lvl1pPr>
          </a:lstStyle>
          <a:p>
            <a:pPr lvl="0"/>
            <a:r>
              <a:rPr lang="de-DE" smtClean="0"/>
              <a:t>Formatvorlagen des Textmasters bearbeiten</a:t>
            </a:r>
          </a:p>
        </p:txBody>
      </p:sp>
      <p:pic>
        <p:nvPicPr>
          <p:cNvPr id="9" name="Grafik 8">
            <a:extLst>
              <a:ext uri="{FF2B5EF4-FFF2-40B4-BE49-F238E27FC236}">
                <a16:creationId xmlns:a16="http://schemas.microsoft.com/office/drawing/2014/main" id="{8E683194-CE61-4F8A-A2A6-B034F4176052}"/>
              </a:ext>
            </a:extLst>
          </p:cNvPr>
          <p:cNvPicPr>
            <a:picLocks noChangeAspect="1"/>
          </p:cNvPicPr>
          <p:nvPr userDrawn="1"/>
        </p:nvPicPr>
        <p:blipFill>
          <a:blip r:embed="rId2"/>
          <a:stretch>
            <a:fillRect/>
          </a:stretch>
        </p:blipFill>
        <p:spPr>
          <a:xfrm>
            <a:off x="9564303" y="264500"/>
            <a:ext cx="2188595" cy="577300"/>
          </a:xfrm>
          <a:prstGeom prst="rect">
            <a:avLst/>
          </a:prstGeom>
        </p:spPr>
      </p:pic>
    </p:spTree>
    <p:extLst>
      <p:ext uri="{BB962C8B-B14F-4D97-AF65-F5344CB8AC3E}">
        <p14:creationId xmlns:p14="http://schemas.microsoft.com/office/powerpoint/2010/main" val="421651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ganze Breite">
    <p:spTree>
      <p:nvGrpSpPr>
        <p:cNvPr id="1" name=""/>
        <p:cNvGrpSpPr/>
        <p:nvPr/>
      </p:nvGrpSpPr>
      <p:grpSpPr>
        <a:xfrm>
          <a:off x="0" y="0"/>
          <a:ext cx="0" cy="0"/>
          <a:chOff x="0" y="0"/>
          <a:chExt cx="0" cy="0"/>
        </a:xfrm>
      </p:grpSpPr>
      <p:sp>
        <p:nvSpPr>
          <p:cNvPr id="3" name="Inhaltsplatzhalter 2"/>
          <p:cNvSpPr>
            <a:spLocks noGrp="1"/>
          </p:cNvSpPr>
          <p:nvPr>
            <p:ph idx="1"/>
          </p:nvPr>
        </p:nvSpPr>
        <p:spPr>
          <a:xfrm>
            <a:off x="442914" y="1628776"/>
            <a:ext cx="11306174" cy="4860924"/>
          </a:xfrm>
        </p:spPr>
        <p:txBody>
          <a:bodyPr/>
          <a:lstStyle>
            <a:lvl1pPr>
              <a:lnSpc>
                <a:spcPct val="100000"/>
              </a:lnSpc>
              <a:buClr>
                <a:schemeClr val="accent4"/>
              </a:buClr>
              <a:defRPr sz="1900">
                <a:solidFill>
                  <a:schemeClr val="tx2"/>
                </a:solidFill>
              </a:defRPr>
            </a:lvl1pPr>
            <a:lvl2pPr>
              <a:lnSpc>
                <a:spcPct val="100000"/>
              </a:lnSpc>
              <a:defRPr sz="1700">
                <a:solidFill>
                  <a:schemeClr val="tx2"/>
                </a:solidFill>
              </a:defRPr>
            </a:lvl2pPr>
            <a:lvl3pPr>
              <a:lnSpc>
                <a:spcPct val="100000"/>
              </a:lnSpc>
              <a:defRPr sz="1500" i="0">
                <a:solidFill>
                  <a:schemeClr val="tx2"/>
                </a:solidFill>
              </a:defRPr>
            </a:lvl3pPr>
            <a:lvl4pPr>
              <a:lnSpc>
                <a:spcPct val="100000"/>
              </a:lnSpc>
              <a:defRPr sz="1900">
                <a:solidFill>
                  <a:schemeClr val="tx2"/>
                </a:solidFill>
              </a:defRPr>
            </a:lvl4pPr>
            <a:lvl5pPr>
              <a:lnSpc>
                <a:spcPct val="100000"/>
              </a:lnSpc>
              <a:defRPr sz="1900">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Titelplatzhalter 1">
            <a:extLst>
              <a:ext uri="{FF2B5EF4-FFF2-40B4-BE49-F238E27FC236}">
                <a16:creationId xmlns:a16="http://schemas.microsoft.com/office/drawing/2014/main" id="{13E53468-AB24-924D-B14E-69A3EF4AAD1E}"/>
              </a:ext>
            </a:extLst>
          </p:cNvPr>
          <p:cNvSpPr>
            <a:spLocks noGrp="1"/>
          </p:cNvSpPr>
          <p:nvPr>
            <p:ph type="title"/>
          </p:nvPr>
        </p:nvSpPr>
        <p:spPr>
          <a:xfrm>
            <a:off x="451907" y="501811"/>
            <a:ext cx="8344431" cy="1061786"/>
          </a:xfrm>
          <a:prstGeom prst="rect">
            <a:avLst/>
          </a:prstGeom>
        </p:spPr>
        <p:txBody>
          <a:bodyPr vert="horz" lIns="0" tIns="0" rIns="0" bIns="0" rtlCol="0" anchor="t" anchorCtr="0">
            <a:noAutofit/>
          </a:bodyPr>
          <a:lstStyle>
            <a:lvl1pPr>
              <a:defRPr sz="2400"/>
            </a:lvl1pPr>
          </a:lstStyle>
          <a:p>
            <a:r>
              <a:rPr lang="de-DE" smtClean="0"/>
              <a:t>Titelmasterformat durch Klicken bearbeiten</a:t>
            </a:r>
            <a:endParaRPr lang="de-DE" dirty="0"/>
          </a:p>
        </p:txBody>
      </p:sp>
      <p:sp>
        <p:nvSpPr>
          <p:cNvPr id="16" name="Datumsplatzhalter 15">
            <a:extLst>
              <a:ext uri="{FF2B5EF4-FFF2-40B4-BE49-F238E27FC236}">
                <a16:creationId xmlns:a16="http://schemas.microsoft.com/office/drawing/2014/main" id="{8E5E7392-89B0-4C23-AD4F-B88600878413}"/>
              </a:ext>
            </a:extLst>
          </p:cNvPr>
          <p:cNvSpPr>
            <a:spLocks noGrp="1"/>
          </p:cNvSpPr>
          <p:nvPr>
            <p:ph type="dt" sz="half" idx="10"/>
          </p:nvPr>
        </p:nvSpPr>
        <p:spPr/>
        <p:txBody>
          <a:bodyPr/>
          <a:lstStyle/>
          <a:p>
            <a:r>
              <a:rPr lang="de-DE" dirty="0" smtClean="0"/>
              <a:t>20.11.2021</a:t>
            </a:r>
            <a:endParaRPr lang="de-DE" dirty="0"/>
          </a:p>
        </p:txBody>
      </p:sp>
      <p:sp>
        <p:nvSpPr>
          <p:cNvPr id="17" name="Fußzeilenplatzhalter 16">
            <a:extLst>
              <a:ext uri="{FF2B5EF4-FFF2-40B4-BE49-F238E27FC236}">
                <a16:creationId xmlns:a16="http://schemas.microsoft.com/office/drawing/2014/main" id="{0F414A65-3AC3-4110-9DCA-54BB76447AB3}"/>
              </a:ext>
            </a:extLst>
          </p:cNvPr>
          <p:cNvSpPr>
            <a:spLocks noGrp="1"/>
          </p:cNvSpPr>
          <p:nvPr>
            <p:ph type="ftr" sz="quarter" idx="11"/>
          </p:nvPr>
        </p:nvSpPr>
        <p:spPr/>
        <p:txBody>
          <a:bodyPr/>
          <a:lstStyle/>
          <a:p>
            <a:r>
              <a:rPr lang="de-DE" dirty="0" smtClean="0"/>
              <a:t>32. Kölner Symposium</a:t>
            </a:r>
            <a:endParaRPr lang="de-DE" dirty="0"/>
          </a:p>
        </p:txBody>
      </p:sp>
      <p:sp>
        <p:nvSpPr>
          <p:cNvPr id="18" name="Foliennummernplatzhalter 17">
            <a:extLst>
              <a:ext uri="{FF2B5EF4-FFF2-40B4-BE49-F238E27FC236}">
                <a16:creationId xmlns:a16="http://schemas.microsoft.com/office/drawing/2014/main" id="{7BC0D1F8-93B7-446B-AB92-59E7C8399946}"/>
              </a:ext>
            </a:extLst>
          </p:cNvPr>
          <p:cNvSpPr>
            <a:spLocks noGrp="1"/>
          </p:cNvSpPr>
          <p:nvPr>
            <p:ph type="sldNum" sz="quarter" idx="12"/>
          </p:nvPr>
        </p:nvSpPr>
        <p:spPr/>
        <p:txBody>
          <a:bodyPr/>
          <a:lstStyle/>
          <a:p>
            <a:r>
              <a:rPr lang="de-DE" dirty="0"/>
              <a:t>Seite </a:t>
            </a:r>
            <a:fld id="{6486038E-70F0-46B8-8657-A90447852198}" type="slidenum">
              <a:rPr lang="de-DE" smtClean="0"/>
              <a:pPr/>
              <a:t>‹Nr.›</a:t>
            </a:fld>
            <a:endParaRPr lang="de-DE" dirty="0"/>
          </a:p>
        </p:txBody>
      </p:sp>
    </p:spTree>
    <p:extLst>
      <p:ext uri="{BB962C8B-B14F-4D97-AF65-F5344CB8AC3E}">
        <p14:creationId xmlns:p14="http://schemas.microsoft.com/office/powerpoint/2010/main" val="439530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Inhaltsüberschrift eingeben </a:t>
            </a:r>
          </a:p>
        </p:txBody>
      </p:sp>
      <p:sp>
        <p:nvSpPr>
          <p:cNvPr id="3" name="Datumsplatzhalter 2"/>
          <p:cNvSpPr>
            <a:spLocks noGrp="1"/>
          </p:cNvSpPr>
          <p:nvPr>
            <p:ph type="dt" sz="half" idx="10"/>
          </p:nvPr>
        </p:nvSpPr>
        <p:spPr/>
        <p:txBody>
          <a:bodyPr/>
          <a:lstStyle/>
          <a:p>
            <a:r>
              <a:rPr lang="de-DE" dirty="0" smtClean="0"/>
              <a:t>20.11.2021</a:t>
            </a:r>
            <a:endParaRPr lang="de-DE" dirty="0"/>
          </a:p>
        </p:txBody>
      </p:sp>
      <p:sp>
        <p:nvSpPr>
          <p:cNvPr id="4" name="Fußzeilenplatzhalter 3"/>
          <p:cNvSpPr>
            <a:spLocks noGrp="1"/>
          </p:cNvSpPr>
          <p:nvPr>
            <p:ph type="ftr" sz="quarter" idx="11"/>
          </p:nvPr>
        </p:nvSpPr>
        <p:spPr/>
        <p:txBody>
          <a:bodyPr/>
          <a:lstStyle/>
          <a:p>
            <a:r>
              <a:rPr lang="de-DE" dirty="0" smtClean="0"/>
              <a:t>32. Kölner Symposium</a:t>
            </a:r>
            <a:endParaRPr lang="de-DE" dirty="0"/>
          </a:p>
        </p:txBody>
      </p:sp>
      <p:sp>
        <p:nvSpPr>
          <p:cNvPr id="5" name="Foliennummernplatzhalter 4"/>
          <p:cNvSpPr>
            <a:spLocks noGrp="1"/>
          </p:cNvSpPr>
          <p:nvPr>
            <p:ph type="sldNum" sz="quarter" idx="12"/>
          </p:nvPr>
        </p:nvSpPr>
        <p:spPr/>
        <p:txBody>
          <a:bodyPr/>
          <a:lstStyle/>
          <a:p>
            <a:r>
              <a:rPr lang="de-DE" dirty="0"/>
              <a:t>Seite </a:t>
            </a:r>
            <a:fld id="{6486038E-70F0-46B8-8657-A90447852198}" type="slidenum">
              <a:rPr lang="de-DE" smtClean="0"/>
              <a:pPr/>
              <a:t>‹Nr.›</a:t>
            </a:fld>
            <a:endParaRPr lang="de-DE" dirty="0"/>
          </a:p>
        </p:txBody>
      </p:sp>
      <p:graphicFrame>
        <p:nvGraphicFramePr>
          <p:cNvPr id="6" name="Inhaltsplatzhalter 4"/>
          <p:cNvGraphicFramePr>
            <a:graphicFrameLocks/>
          </p:cNvGraphicFramePr>
          <p:nvPr userDrawn="1">
            <p:extLst>
              <p:ext uri="{D42A27DB-BD31-4B8C-83A1-F6EECF244321}">
                <p14:modId xmlns:p14="http://schemas.microsoft.com/office/powerpoint/2010/main" val="765533808"/>
              </p:ext>
            </p:extLst>
          </p:nvPr>
        </p:nvGraphicFramePr>
        <p:xfrm>
          <a:off x="454600" y="1800225"/>
          <a:ext cx="8625900" cy="3001008"/>
        </p:xfrm>
        <a:graphic>
          <a:graphicData uri="http://schemas.openxmlformats.org/drawingml/2006/table">
            <a:tbl>
              <a:tblPr bandRow="1">
                <a:tableStyleId>{793D81CF-94F2-401A-BA57-92F5A7B2D0C5}</a:tableStyleId>
              </a:tblPr>
              <a:tblGrid>
                <a:gridCol w="1397231">
                  <a:extLst>
                    <a:ext uri="{9D8B030D-6E8A-4147-A177-3AD203B41FA5}">
                      <a16:colId xmlns:a16="http://schemas.microsoft.com/office/drawing/2014/main" val="20000"/>
                    </a:ext>
                  </a:extLst>
                </a:gridCol>
                <a:gridCol w="7228669">
                  <a:extLst>
                    <a:ext uri="{9D8B030D-6E8A-4147-A177-3AD203B41FA5}">
                      <a16:colId xmlns:a16="http://schemas.microsoft.com/office/drawing/2014/main" val="20001"/>
                    </a:ext>
                  </a:extLst>
                </a:gridCol>
              </a:tblGrid>
              <a:tr h="500168">
                <a:tc>
                  <a:txBody>
                    <a:bodyPr/>
                    <a:lstStyle/>
                    <a:p>
                      <a:r>
                        <a:rPr lang="de-DE" sz="2600" b="1" dirty="0">
                          <a:solidFill>
                            <a:schemeClr val="tx2"/>
                          </a:solidFill>
                          <a:latin typeface="+mn-lt"/>
                        </a:rPr>
                        <a:t>01</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de-DE" sz="1900" u="none" strike="noStrike" kern="1200" baseline="0" dirty="0">
                          <a:solidFill>
                            <a:schemeClr val="tx2"/>
                          </a:solidFill>
                          <a:latin typeface="+mn-lt"/>
                        </a:rPr>
                        <a:t>Tagesordnungspunkt</a:t>
                      </a:r>
                      <a:endParaRPr lang="de-DE" sz="1900" b="0" i="0" u="none" strike="noStrike" kern="1200" baseline="0" dirty="0">
                        <a:solidFill>
                          <a:schemeClr val="tx2"/>
                        </a:solidFill>
                        <a:latin typeface="+mn-lt"/>
                        <a:ea typeface="+mn-ea"/>
                        <a:cs typeface="+mn-cs"/>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0168">
                <a:tc>
                  <a:txBody>
                    <a:bodyPr/>
                    <a:lstStyle/>
                    <a:p>
                      <a:r>
                        <a:rPr lang="de-DE" sz="2600" b="1" dirty="0">
                          <a:solidFill>
                            <a:schemeClr val="bg2"/>
                          </a:solidFill>
                          <a:latin typeface="+mn-lt"/>
                        </a:rPr>
                        <a:t>02</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900" u="none" strike="noStrike" kern="1200" baseline="0" dirty="0">
                          <a:solidFill>
                            <a:schemeClr val="tx2"/>
                          </a:solidFill>
                          <a:latin typeface="+mn-lt"/>
                        </a:rPr>
                        <a:t>Tagesordnungspunkt</a:t>
                      </a:r>
                      <a:endParaRPr lang="de-DE" sz="1900" b="0" i="0" u="none" strike="noStrike" kern="1200" baseline="0" dirty="0">
                        <a:solidFill>
                          <a:schemeClr val="tx2"/>
                        </a:solidFill>
                        <a:latin typeface="+mn-lt"/>
                        <a:ea typeface="+mn-ea"/>
                        <a:cs typeface="+mn-cs"/>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00168">
                <a:tc>
                  <a:txBody>
                    <a:bodyPr/>
                    <a:lstStyle/>
                    <a:p>
                      <a:r>
                        <a:rPr lang="de-DE" sz="2600" b="1" dirty="0">
                          <a:solidFill>
                            <a:schemeClr val="tx2"/>
                          </a:solidFill>
                          <a:latin typeface="+mn-lt"/>
                        </a:rPr>
                        <a:t>03</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900" u="none" strike="noStrike" kern="1200" baseline="0" dirty="0">
                          <a:solidFill>
                            <a:schemeClr val="tx2"/>
                          </a:solidFill>
                          <a:latin typeface="+mn-lt"/>
                        </a:rPr>
                        <a:t>Tagesordnungspunkt</a:t>
                      </a:r>
                      <a:endParaRPr lang="de-DE" sz="1900" b="0" i="0" u="none" strike="noStrike" kern="1200" baseline="0" dirty="0">
                        <a:solidFill>
                          <a:schemeClr val="tx2"/>
                        </a:solidFill>
                        <a:latin typeface="+mn-lt"/>
                        <a:ea typeface="+mn-ea"/>
                        <a:cs typeface="+mn-cs"/>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0168">
                <a:tc>
                  <a:txBody>
                    <a:bodyPr/>
                    <a:lstStyle/>
                    <a:p>
                      <a:r>
                        <a:rPr lang="de-DE" sz="2600" b="1" dirty="0">
                          <a:solidFill>
                            <a:schemeClr val="bg2"/>
                          </a:solidFill>
                          <a:latin typeface="+mn-lt"/>
                        </a:rPr>
                        <a:t>04</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900" u="none" strike="noStrike" kern="1200" baseline="0" dirty="0">
                          <a:solidFill>
                            <a:schemeClr val="tx2"/>
                          </a:solidFill>
                          <a:latin typeface="+mn-lt"/>
                        </a:rPr>
                        <a:t>Tagesordnungspunkt</a:t>
                      </a:r>
                      <a:endParaRPr lang="de-DE" sz="1900" dirty="0">
                        <a:solidFill>
                          <a:schemeClr val="tx2"/>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0168">
                <a:tc>
                  <a:txBody>
                    <a:bodyPr/>
                    <a:lstStyle/>
                    <a:p>
                      <a:r>
                        <a:rPr lang="de-DE" sz="2600" b="1" kern="1200" dirty="0">
                          <a:solidFill>
                            <a:schemeClr val="tx2"/>
                          </a:solidFill>
                          <a:latin typeface="+mn-lt"/>
                          <a:ea typeface="+mn-ea"/>
                          <a:cs typeface="+mn-cs"/>
                        </a:rPr>
                        <a:t>05</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900" u="none" strike="noStrike" kern="1200" baseline="0" dirty="0">
                          <a:solidFill>
                            <a:schemeClr val="tx2"/>
                          </a:solidFill>
                          <a:latin typeface="+mn-lt"/>
                        </a:rPr>
                        <a:t>Tagesordnungspunkt</a:t>
                      </a:r>
                      <a:endParaRPr lang="de-DE" sz="1900" dirty="0">
                        <a:solidFill>
                          <a:schemeClr val="tx2"/>
                        </a:solidFill>
                        <a:latin typeface="+mn-lt"/>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0168">
                <a:tc>
                  <a:txBody>
                    <a:bodyPr/>
                    <a:lstStyle/>
                    <a:p>
                      <a:r>
                        <a:rPr lang="de-DE" sz="2600" b="1" dirty="0">
                          <a:solidFill>
                            <a:schemeClr val="bg2"/>
                          </a:solidFill>
                          <a:latin typeface="+mn-lt"/>
                        </a:rPr>
                        <a:t>06</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900" dirty="0">
                          <a:solidFill>
                            <a:schemeClr val="tx2"/>
                          </a:solidFill>
                          <a:latin typeface="+mn-lt"/>
                        </a:rPr>
                        <a:t>Tagesordnungspunkt</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76539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ganze Breite m. Untertitel">
    <p:spTree>
      <p:nvGrpSpPr>
        <p:cNvPr id="1" name=""/>
        <p:cNvGrpSpPr/>
        <p:nvPr/>
      </p:nvGrpSpPr>
      <p:grpSpPr>
        <a:xfrm>
          <a:off x="0" y="0"/>
          <a:ext cx="0" cy="0"/>
          <a:chOff x="0" y="0"/>
          <a:chExt cx="0" cy="0"/>
        </a:xfrm>
      </p:grpSpPr>
      <p:sp>
        <p:nvSpPr>
          <p:cNvPr id="3" name="Inhaltsplatzhalter 2"/>
          <p:cNvSpPr>
            <a:spLocks noGrp="1"/>
          </p:cNvSpPr>
          <p:nvPr>
            <p:ph idx="1"/>
          </p:nvPr>
        </p:nvSpPr>
        <p:spPr>
          <a:xfrm>
            <a:off x="442914" y="1628776"/>
            <a:ext cx="11306174" cy="4860924"/>
          </a:xfrm>
        </p:spPr>
        <p:txBody>
          <a:bodyPr/>
          <a:lstStyle>
            <a:lvl1pPr>
              <a:lnSpc>
                <a:spcPct val="100000"/>
              </a:lnSpc>
              <a:buClr>
                <a:schemeClr val="accent4"/>
              </a:buClr>
              <a:defRPr sz="1900">
                <a:solidFill>
                  <a:schemeClr val="tx2"/>
                </a:solidFill>
              </a:defRPr>
            </a:lvl1pPr>
            <a:lvl2pPr>
              <a:lnSpc>
                <a:spcPct val="100000"/>
              </a:lnSpc>
              <a:defRPr sz="1700">
                <a:solidFill>
                  <a:schemeClr val="tx2"/>
                </a:solidFill>
              </a:defRPr>
            </a:lvl2pPr>
            <a:lvl3pPr>
              <a:lnSpc>
                <a:spcPct val="100000"/>
              </a:lnSpc>
              <a:defRPr sz="1500" i="0">
                <a:solidFill>
                  <a:schemeClr val="tx2"/>
                </a:solidFill>
              </a:defRPr>
            </a:lvl3pPr>
            <a:lvl4pPr>
              <a:lnSpc>
                <a:spcPct val="100000"/>
              </a:lnSpc>
              <a:defRPr sz="1900">
                <a:solidFill>
                  <a:schemeClr val="tx2"/>
                </a:solidFill>
              </a:defRPr>
            </a:lvl4pPr>
            <a:lvl5pPr>
              <a:lnSpc>
                <a:spcPct val="100000"/>
              </a:lnSpc>
              <a:defRPr sz="1900">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Titelplatzhalter 1">
            <a:extLst>
              <a:ext uri="{FF2B5EF4-FFF2-40B4-BE49-F238E27FC236}">
                <a16:creationId xmlns:a16="http://schemas.microsoft.com/office/drawing/2014/main" id="{13E53468-AB24-924D-B14E-69A3EF4AAD1E}"/>
              </a:ext>
            </a:extLst>
          </p:cNvPr>
          <p:cNvSpPr>
            <a:spLocks noGrp="1"/>
          </p:cNvSpPr>
          <p:nvPr>
            <p:ph type="title"/>
          </p:nvPr>
        </p:nvSpPr>
        <p:spPr>
          <a:xfrm>
            <a:off x="451907" y="501811"/>
            <a:ext cx="8344431" cy="443069"/>
          </a:xfrm>
          <a:prstGeom prst="rect">
            <a:avLst/>
          </a:prstGeom>
        </p:spPr>
        <p:txBody>
          <a:bodyPr vert="horz" lIns="0" tIns="0" rIns="0" bIns="0" rtlCol="0" anchor="t" anchorCtr="0">
            <a:noAutofit/>
          </a:bodyPr>
          <a:lstStyle>
            <a:lvl1pPr>
              <a:defRPr sz="2400"/>
            </a:lvl1pPr>
          </a:lstStyle>
          <a:p>
            <a:r>
              <a:rPr lang="de-DE" smtClean="0"/>
              <a:t>Titelmasterformat durch Klicken bearbeiten</a:t>
            </a:r>
            <a:endParaRPr lang="de-DE" dirty="0"/>
          </a:p>
        </p:txBody>
      </p:sp>
      <p:sp>
        <p:nvSpPr>
          <p:cNvPr id="5" name="Textplatzhalter 4">
            <a:extLst>
              <a:ext uri="{FF2B5EF4-FFF2-40B4-BE49-F238E27FC236}">
                <a16:creationId xmlns:a16="http://schemas.microsoft.com/office/drawing/2014/main" id="{E2EF4716-D9F5-CB4A-A418-3D89AF72A8AE}"/>
              </a:ext>
            </a:extLst>
          </p:cNvPr>
          <p:cNvSpPr>
            <a:spLocks noGrp="1"/>
          </p:cNvSpPr>
          <p:nvPr>
            <p:ph type="body" sz="quarter" idx="11" hasCustomPrompt="1"/>
          </p:nvPr>
        </p:nvSpPr>
        <p:spPr>
          <a:xfrm>
            <a:off x="442913" y="923925"/>
            <a:ext cx="8353425" cy="457200"/>
          </a:xfrm>
        </p:spPr>
        <p:txBody>
          <a:bodyPr/>
          <a:lstStyle>
            <a:lvl1pPr marL="0" indent="0">
              <a:buNone/>
              <a:defRPr sz="1900" b="1" i="0" baseline="0">
                <a:solidFill>
                  <a:schemeClr val="accent2"/>
                </a:solidFill>
              </a:defRPr>
            </a:lvl1pPr>
          </a:lstStyle>
          <a:p>
            <a:pPr lvl="0"/>
            <a:r>
              <a:rPr lang="de-DE" dirty="0"/>
              <a:t>Untertitelformat bearbeiten</a:t>
            </a:r>
          </a:p>
        </p:txBody>
      </p:sp>
      <p:sp>
        <p:nvSpPr>
          <p:cNvPr id="7" name="Datumsplatzhalter 6">
            <a:extLst>
              <a:ext uri="{FF2B5EF4-FFF2-40B4-BE49-F238E27FC236}">
                <a16:creationId xmlns:a16="http://schemas.microsoft.com/office/drawing/2014/main" id="{7970BC42-DE0C-488E-920B-6DCA010EB09D}"/>
              </a:ext>
            </a:extLst>
          </p:cNvPr>
          <p:cNvSpPr>
            <a:spLocks noGrp="1"/>
          </p:cNvSpPr>
          <p:nvPr>
            <p:ph type="dt" sz="half" idx="12"/>
          </p:nvPr>
        </p:nvSpPr>
        <p:spPr/>
        <p:txBody>
          <a:bodyPr/>
          <a:lstStyle/>
          <a:p>
            <a:r>
              <a:rPr lang="de-DE" dirty="0" smtClean="0"/>
              <a:t>20.11.2021</a:t>
            </a:r>
            <a:endParaRPr lang="de-DE" dirty="0"/>
          </a:p>
        </p:txBody>
      </p:sp>
      <p:sp>
        <p:nvSpPr>
          <p:cNvPr id="9" name="Fußzeilenplatzhalter 8">
            <a:extLst>
              <a:ext uri="{FF2B5EF4-FFF2-40B4-BE49-F238E27FC236}">
                <a16:creationId xmlns:a16="http://schemas.microsoft.com/office/drawing/2014/main" id="{C1D470F5-8FC5-417B-BCA8-D4E87D094DB5}"/>
              </a:ext>
            </a:extLst>
          </p:cNvPr>
          <p:cNvSpPr>
            <a:spLocks noGrp="1"/>
          </p:cNvSpPr>
          <p:nvPr>
            <p:ph type="ftr" sz="quarter" idx="13"/>
          </p:nvPr>
        </p:nvSpPr>
        <p:spPr/>
        <p:txBody>
          <a:bodyPr/>
          <a:lstStyle/>
          <a:p>
            <a:r>
              <a:rPr lang="de-DE" dirty="0" smtClean="0"/>
              <a:t>32. Kölner Symposium</a:t>
            </a:r>
            <a:endParaRPr lang="de-DE" dirty="0"/>
          </a:p>
        </p:txBody>
      </p:sp>
      <p:sp>
        <p:nvSpPr>
          <p:cNvPr id="10" name="Foliennummernplatzhalter 9">
            <a:extLst>
              <a:ext uri="{FF2B5EF4-FFF2-40B4-BE49-F238E27FC236}">
                <a16:creationId xmlns:a16="http://schemas.microsoft.com/office/drawing/2014/main" id="{70986767-E680-4D16-938D-33B2CB85A37E}"/>
              </a:ext>
            </a:extLst>
          </p:cNvPr>
          <p:cNvSpPr>
            <a:spLocks noGrp="1"/>
          </p:cNvSpPr>
          <p:nvPr>
            <p:ph type="sldNum" sz="quarter" idx="14"/>
          </p:nvPr>
        </p:nvSpPr>
        <p:spPr/>
        <p:txBody>
          <a:bodyPr/>
          <a:lstStyle/>
          <a:p>
            <a:r>
              <a:rPr lang="de-DE" dirty="0"/>
              <a:t>Seite </a:t>
            </a:r>
            <a:fld id="{6486038E-70F0-46B8-8657-A90447852198}" type="slidenum">
              <a:rPr lang="de-DE" smtClean="0"/>
              <a:pPr/>
              <a:t>‹Nr.›</a:t>
            </a:fld>
            <a:endParaRPr lang="de-DE" dirty="0"/>
          </a:p>
        </p:txBody>
      </p:sp>
    </p:spTree>
    <p:extLst>
      <p:ext uri="{BB962C8B-B14F-4D97-AF65-F5344CB8AC3E}">
        <p14:creationId xmlns:p14="http://schemas.microsoft.com/office/powerpoint/2010/main" val="3521190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3/4-Breite">
    <p:spTree>
      <p:nvGrpSpPr>
        <p:cNvPr id="1" name=""/>
        <p:cNvGrpSpPr/>
        <p:nvPr/>
      </p:nvGrpSpPr>
      <p:grpSpPr>
        <a:xfrm>
          <a:off x="0" y="0"/>
          <a:ext cx="0" cy="0"/>
          <a:chOff x="0" y="0"/>
          <a:chExt cx="0" cy="0"/>
        </a:xfrm>
      </p:grpSpPr>
      <p:sp>
        <p:nvSpPr>
          <p:cNvPr id="3" name="Inhaltsplatzhalter 2"/>
          <p:cNvSpPr>
            <a:spLocks noGrp="1"/>
          </p:cNvSpPr>
          <p:nvPr>
            <p:ph idx="1"/>
          </p:nvPr>
        </p:nvSpPr>
        <p:spPr>
          <a:xfrm>
            <a:off x="442914" y="1628776"/>
            <a:ext cx="8353424" cy="4860924"/>
          </a:xfrm>
        </p:spPr>
        <p:txBody>
          <a:bodyPr/>
          <a:lstStyle>
            <a:lvl1pPr>
              <a:lnSpc>
                <a:spcPct val="100000"/>
              </a:lnSpc>
              <a:defRPr sz="1900">
                <a:solidFill>
                  <a:schemeClr val="tx2"/>
                </a:solidFill>
              </a:defRPr>
            </a:lvl1pPr>
            <a:lvl2pPr>
              <a:lnSpc>
                <a:spcPct val="100000"/>
              </a:lnSpc>
              <a:defRPr sz="1700">
                <a:solidFill>
                  <a:schemeClr val="tx2"/>
                </a:solidFill>
              </a:defRPr>
            </a:lvl2pPr>
            <a:lvl3pPr>
              <a:lnSpc>
                <a:spcPct val="100000"/>
              </a:lnSpc>
              <a:defRPr sz="1500" i="0">
                <a:solidFill>
                  <a:schemeClr val="tx2"/>
                </a:solidFill>
              </a:defRPr>
            </a:lvl3pPr>
            <a:lvl4pPr>
              <a:lnSpc>
                <a:spcPct val="100000"/>
              </a:lnSpc>
              <a:defRPr sz="1900">
                <a:solidFill>
                  <a:schemeClr val="tx2"/>
                </a:solidFill>
              </a:defRPr>
            </a:lvl4pPr>
            <a:lvl5pPr>
              <a:lnSpc>
                <a:spcPct val="100000"/>
              </a:lnSpc>
              <a:defRPr sz="1900">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Titelplatzhalter 1">
            <a:extLst>
              <a:ext uri="{FF2B5EF4-FFF2-40B4-BE49-F238E27FC236}">
                <a16:creationId xmlns:a16="http://schemas.microsoft.com/office/drawing/2014/main" id="{13E53468-AB24-924D-B14E-69A3EF4AAD1E}"/>
              </a:ext>
            </a:extLst>
          </p:cNvPr>
          <p:cNvSpPr>
            <a:spLocks noGrp="1"/>
          </p:cNvSpPr>
          <p:nvPr>
            <p:ph type="title"/>
          </p:nvPr>
        </p:nvSpPr>
        <p:spPr>
          <a:xfrm>
            <a:off x="451907" y="501811"/>
            <a:ext cx="8344431" cy="1061786"/>
          </a:xfrm>
          <a:prstGeom prst="rect">
            <a:avLst/>
          </a:prstGeom>
        </p:spPr>
        <p:txBody>
          <a:bodyPr vert="horz" lIns="0" tIns="0" rIns="0" bIns="0" rtlCol="0" anchor="t" anchorCtr="0">
            <a:noAutofit/>
          </a:bodyPr>
          <a:lstStyle>
            <a:lvl1pPr>
              <a:defRPr sz="2400"/>
            </a:lvl1pPr>
          </a:lstStyle>
          <a:p>
            <a:r>
              <a:rPr lang="de-DE" smtClean="0"/>
              <a:t>Titelmasterformat durch Klicken bearbeiten</a:t>
            </a:r>
            <a:endParaRPr lang="de-DE" dirty="0"/>
          </a:p>
        </p:txBody>
      </p:sp>
      <p:sp>
        <p:nvSpPr>
          <p:cNvPr id="6" name="Datumsplatzhalter 5">
            <a:extLst>
              <a:ext uri="{FF2B5EF4-FFF2-40B4-BE49-F238E27FC236}">
                <a16:creationId xmlns:a16="http://schemas.microsoft.com/office/drawing/2014/main" id="{DF6D54FC-994C-415C-A8E6-F33C6F8FCBB9}"/>
              </a:ext>
            </a:extLst>
          </p:cNvPr>
          <p:cNvSpPr>
            <a:spLocks noGrp="1"/>
          </p:cNvSpPr>
          <p:nvPr>
            <p:ph type="dt" sz="half" idx="10"/>
          </p:nvPr>
        </p:nvSpPr>
        <p:spPr/>
        <p:txBody>
          <a:bodyPr/>
          <a:lstStyle/>
          <a:p>
            <a:r>
              <a:rPr lang="de-DE" dirty="0" smtClean="0"/>
              <a:t>20.11.2021</a:t>
            </a:r>
            <a:endParaRPr lang="de-DE" dirty="0"/>
          </a:p>
        </p:txBody>
      </p:sp>
      <p:sp>
        <p:nvSpPr>
          <p:cNvPr id="7" name="Fußzeilenplatzhalter 6">
            <a:extLst>
              <a:ext uri="{FF2B5EF4-FFF2-40B4-BE49-F238E27FC236}">
                <a16:creationId xmlns:a16="http://schemas.microsoft.com/office/drawing/2014/main" id="{3E667B8A-79F0-4477-BF65-32F246338CD3}"/>
              </a:ext>
            </a:extLst>
          </p:cNvPr>
          <p:cNvSpPr>
            <a:spLocks noGrp="1"/>
          </p:cNvSpPr>
          <p:nvPr>
            <p:ph type="ftr" sz="quarter" idx="11"/>
          </p:nvPr>
        </p:nvSpPr>
        <p:spPr/>
        <p:txBody>
          <a:bodyPr/>
          <a:lstStyle/>
          <a:p>
            <a:r>
              <a:rPr lang="de-DE" dirty="0" smtClean="0"/>
              <a:t>32. Kölner Symposium</a:t>
            </a:r>
            <a:endParaRPr lang="de-DE" dirty="0"/>
          </a:p>
        </p:txBody>
      </p:sp>
      <p:sp>
        <p:nvSpPr>
          <p:cNvPr id="9" name="Foliennummernplatzhalter 8">
            <a:extLst>
              <a:ext uri="{FF2B5EF4-FFF2-40B4-BE49-F238E27FC236}">
                <a16:creationId xmlns:a16="http://schemas.microsoft.com/office/drawing/2014/main" id="{E52E021A-DD0A-4A3E-8146-F38103708CFA}"/>
              </a:ext>
            </a:extLst>
          </p:cNvPr>
          <p:cNvSpPr>
            <a:spLocks noGrp="1"/>
          </p:cNvSpPr>
          <p:nvPr>
            <p:ph type="sldNum" sz="quarter" idx="12"/>
          </p:nvPr>
        </p:nvSpPr>
        <p:spPr/>
        <p:txBody>
          <a:bodyPr/>
          <a:lstStyle/>
          <a:p>
            <a:r>
              <a:rPr lang="de-DE" dirty="0"/>
              <a:t>Seite </a:t>
            </a:r>
            <a:fld id="{6486038E-70F0-46B8-8657-A90447852198}" type="slidenum">
              <a:rPr lang="de-DE" smtClean="0"/>
              <a:pPr/>
              <a:t>‹Nr.›</a:t>
            </a:fld>
            <a:endParaRPr lang="de-DE" dirty="0"/>
          </a:p>
        </p:txBody>
      </p:sp>
    </p:spTree>
    <p:extLst>
      <p:ext uri="{BB962C8B-B14F-4D97-AF65-F5344CB8AC3E}">
        <p14:creationId xmlns:p14="http://schemas.microsoft.com/office/powerpoint/2010/main" val="1479837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3/4-Breite m. Untertitel">
    <p:spTree>
      <p:nvGrpSpPr>
        <p:cNvPr id="1" name=""/>
        <p:cNvGrpSpPr/>
        <p:nvPr/>
      </p:nvGrpSpPr>
      <p:grpSpPr>
        <a:xfrm>
          <a:off x="0" y="0"/>
          <a:ext cx="0" cy="0"/>
          <a:chOff x="0" y="0"/>
          <a:chExt cx="0" cy="0"/>
        </a:xfrm>
      </p:grpSpPr>
      <p:sp>
        <p:nvSpPr>
          <p:cNvPr id="3" name="Inhaltsplatzhalter 2"/>
          <p:cNvSpPr>
            <a:spLocks noGrp="1"/>
          </p:cNvSpPr>
          <p:nvPr>
            <p:ph idx="1"/>
          </p:nvPr>
        </p:nvSpPr>
        <p:spPr>
          <a:xfrm>
            <a:off x="442914" y="1628776"/>
            <a:ext cx="8353424" cy="4860924"/>
          </a:xfrm>
        </p:spPr>
        <p:txBody>
          <a:bodyPr/>
          <a:lstStyle>
            <a:lvl1pPr>
              <a:lnSpc>
                <a:spcPct val="100000"/>
              </a:lnSpc>
              <a:defRPr sz="1900">
                <a:solidFill>
                  <a:schemeClr val="tx2"/>
                </a:solidFill>
              </a:defRPr>
            </a:lvl1pPr>
            <a:lvl2pPr>
              <a:lnSpc>
                <a:spcPct val="100000"/>
              </a:lnSpc>
              <a:defRPr sz="1700">
                <a:solidFill>
                  <a:schemeClr val="tx2"/>
                </a:solidFill>
              </a:defRPr>
            </a:lvl2pPr>
            <a:lvl3pPr>
              <a:lnSpc>
                <a:spcPct val="100000"/>
              </a:lnSpc>
              <a:defRPr sz="1500" i="0">
                <a:solidFill>
                  <a:schemeClr val="tx2"/>
                </a:solidFill>
              </a:defRPr>
            </a:lvl3pPr>
            <a:lvl4pPr>
              <a:lnSpc>
                <a:spcPct val="100000"/>
              </a:lnSpc>
              <a:defRPr sz="1900">
                <a:solidFill>
                  <a:schemeClr val="tx2"/>
                </a:solidFill>
              </a:defRPr>
            </a:lvl4pPr>
            <a:lvl5pPr>
              <a:lnSpc>
                <a:spcPct val="100000"/>
              </a:lnSpc>
              <a:defRPr sz="1900" b="0">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Titelplatzhalter 1">
            <a:extLst>
              <a:ext uri="{FF2B5EF4-FFF2-40B4-BE49-F238E27FC236}">
                <a16:creationId xmlns:a16="http://schemas.microsoft.com/office/drawing/2014/main" id="{13E53468-AB24-924D-B14E-69A3EF4AAD1E}"/>
              </a:ext>
            </a:extLst>
          </p:cNvPr>
          <p:cNvSpPr>
            <a:spLocks noGrp="1"/>
          </p:cNvSpPr>
          <p:nvPr>
            <p:ph type="title"/>
          </p:nvPr>
        </p:nvSpPr>
        <p:spPr>
          <a:xfrm>
            <a:off x="451907" y="501811"/>
            <a:ext cx="8344431" cy="1061786"/>
          </a:xfrm>
          <a:prstGeom prst="rect">
            <a:avLst/>
          </a:prstGeom>
        </p:spPr>
        <p:txBody>
          <a:bodyPr vert="horz" lIns="0" tIns="0" rIns="0" bIns="0" rtlCol="0" anchor="t" anchorCtr="0">
            <a:noAutofit/>
          </a:bodyPr>
          <a:lstStyle>
            <a:lvl1pPr>
              <a:defRPr sz="2400"/>
            </a:lvl1pPr>
          </a:lstStyle>
          <a:p>
            <a:r>
              <a:rPr lang="de-DE" smtClean="0"/>
              <a:t>Titelmasterformat durch Klicken bearbeiten</a:t>
            </a:r>
            <a:endParaRPr lang="de-DE" dirty="0"/>
          </a:p>
        </p:txBody>
      </p:sp>
      <p:sp>
        <p:nvSpPr>
          <p:cNvPr id="9" name="Textplatzhalter 4">
            <a:extLst>
              <a:ext uri="{FF2B5EF4-FFF2-40B4-BE49-F238E27FC236}">
                <a16:creationId xmlns:a16="http://schemas.microsoft.com/office/drawing/2014/main" id="{2F829833-FFEF-A14A-A069-C84E0E05E259}"/>
              </a:ext>
            </a:extLst>
          </p:cNvPr>
          <p:cNvSpPr>
            <a:spLocks noGrp="1"/>
          </p:cNvSpPr>
          <p:nvPr>
            <p:ph type="body" sz="quarter" idx="11" hasCustomPrompt="1"/>
          </p:nvPr>
        </p:nvSpPr>
        <p:spPr>
          <a:xfrm>
            <a:off x="442913" y="923925"/>
            <a:ext cx="8353425" cy="457200"/>
          </a:xfrm>
        </p:spPr>
        <p:txBody>
          <a:bodyPr/>
          <a:lstStyle>
            <a:lvl1pPr marL="0" indent="0">
              <a:buNone/>
              <a:defRPr sz="1900" b="1" i="0" baseline="0">
                <a:solidFill>
                  <a:schemeClr val="accent2"/>
                </a:solidFill>
              </a:defRPr>
            </a:lvl1pPr>
          </a:lstStyle>
          <a:p>
            <a:pPr lvl="0"/>
            <a:r>
              <a:rPr lang="de-DE" dirty="0"/>
              <a:t>Untertitelformat bearbeiten</a:t>
            </a:r>
          </a:p>
        </p:txBody>
      </p:sp>
      <p:sp>
        <p:nvSpPr>
          <p:cNvPr id="6" name="Datumsplatzhalter 5">
            <a:extLst>
              <a:ext uri="{FF2B5EF4-FFF2-40B4-BE49-F238E27FC236}">
                <a16:creationId xmlns:a16="http://schemas.microsoft.com/office/drawing/2014/main" id="{1BE537E3-549B-4C54-ACB1-1C30C7624ACA}"/>
              </a:ext>
            </a:extLst>
          </p:cNvPr>
          <p:cNvSpPr>
            <a:spLocks noGrp="1"/>
          </p:cNvSpPr>
          <p:nvPr>
            <p:ph type="dt" sz="half" idx="12"/>
          </p:nvPr>
        </p:nvSpPr>
        <p:spPr/>
        <p:txBody>
          <a:bodyPr/>
          <a:lstStyle/>
          <a:p>
            <a:r>
              <a:rPr lang="de-DE" dirty="0" smtClean="0"/>
              <a:t>20.11.2021</a:t>
            </a:r>
            <a:endParaRPr lang="de-DE" dirty="0"/>
          </a:p>
        </p:txBody>
      </p:sp>
      <p:sp>
        <p:nvSpPr>
          <p:cNvPr id="7" name="Fußzeilenplatzhalter 6">
            <a:extLst>
              <a:ext uri="{FF2B5EF4-FFF2-40B4-BE49-F238E27FC236}">
                <a16:creationId xmlns:a16="http://schemas.microsoft.com/office/drawing/2014/main" id="{59CAF5FD-0B76-4C24-B415-09AC7BE3D213}"/>
              </a:ext>
            </a:extLst>
          </p:cNvPr>
          <p:cNvSpPr>
            <a:spLocks noGrp="1"/>
          </p:cNvSpPr>
          <p:nvPr>
            <p:ph type="ftr" sz="quarter" idx="13"/>
          </p:nvPr>
        </p:nvSpPr>
        <p:spPr/>
        <p:txBody>
          <a:bodyPr/>
          <a:lstStyle/>
          <a:p>
            <a:r>
              <a:rPr lang="de-DE" dirty="0" smtClean="0"/>
              <a:t>32. Kölner Symposium</a:t>
            </a:r>
            <a:endParaRPr lang="de-DE" dirty="0"/>
          </a:p>
        </p:txBody>
      </p:sp>
      <p:sp>
        <p:nvSpPr>
          <p:cNvPr id="10" name="Foliennummernplatzhalter 9">
            <a:extLst>
              <a:ext uri="{FF2B5EF4-FFF2-40B4-BE49-F238E27FC236}">
                <a16:creationId xmlns:a16="http://schemas.microsoft.com/office/drawing/2014/main" id="{96FE74F4-6A9B-4A58-940E-761EBB09DECE}"/>
              </a:ext>
            </a:extLst>
          </p:cNvPr>
          <p:cNvSpPr>
            <a:spLocks noGrp="1"/>
          </p:cNvSpPr>
          <p:nvPr>
            <p:ph type="sldNum" sz="quarter" idx="14"/>
          </p:nvPr>
        </p:nvSpPr>
        <p:spPr/>
        <p:txBody>
          <a:bodyPr/>
          <a:lstStyle/>
          <a:p>
            <a:r>
              <a:rPr lang="de-DE" dirty="0"/>
              <a:t>Seite </a:t>
            </a:r>
            <a:fld id="{6486038E-70F0-46B8-8657-A90447852198}" type="slidenum">
              <a:rPr lang="de-DE" smtClean="0"/>
              <a:pPr/>
              <a:t>‹Nr.›</a:t>
            </a:fld>
            <a:endParaRPr lang="de-DE" dirty="0"/>
          </a:p>
        </p:txBody>
      </p:sp>
    </p:spTree>
    <p:extLst>
      <p:ext uri="{BB962C8B-B14F-4D97-AF65-F5344CB8AC3E}">
        <p14:creationId xmlns:p14="http://schemas.microsoft.com/office/powerpoint/2010/main" val="3614576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2 Spalten">
    <p:spTree>
      <p:nvGrpSpPr>
        <p:cNvPr id="1" name=""/>
        <p:cNvGrpSpPr/>
        <p:nvPr/>
      </p:nvGrpSpPr>
      <p:grpSpPr>
        <a:xfrm>
          <a:off x="0" y="0"/>
          <a:ext cx="0" cy="0"/>
          <a:chOff x="0" y="0"/>
          <a:chExt cx="0" cy="0"/>
        </a:xfrm>
      </p:grpSpPr>
      <p:sp>
        <p:nvSpPr>
          <p:cNvPr id="8" name="Titelplatzhalter 1">
            <a:extLst>
              <a:ext uri="{FF2B5EF4-FFF2-40B4-BE49-F238E27FC236}">
                <a16:creationId xmlns:a16="http://schemas.microsoft.com/office/drawing/2014/main" id="{F870D6A6-C953-E244-8B37-E13869BCAD86}"/>
              </a:ext>
            </a:extLst>
          </p:cNvPr>
          <p:cNvSpPr>
            <a:spLocks noGrp="1"/>
          </p:cNvSpPr>
          <p:nvPr>
            <p:ph type="title"/>
          </p:nvPr>
        </p:nvSpPr>
        <p:spPr>
          <a:xfrm>
            <a:off x="451907" y="501811"/>
            <a:ext cx="8344431" cy="1061786"/>
          </a:xfrm>
          <a:prstGeom prst="rect">
            <a:avLst/>
          </a:prstGeom>
        </p:spPr>
        <p:txBody>
          <a:bodyPr vert="horz" lIns="0" tIns="0" rIns="0" bIns="0" rtlCol="0" anchor="t" anchorCtr="0">
            <a:noAutofit/>
          </a:bodyPr>
          <a:lstStyle>
            <a:lvl1pPr>
              <a:defRPr sz="2400"/>
            </a:lvl1pPr>
          </a:lstStyle>
          <a:p>
            <a:r>
              <a:rPr lang="de-DE" smtClean="0"/>
              <a:t>Titelmasterformat durch Klicken bearbeiten</a:t>
            </a:r>
            <a:endParaRPr lang="de-DE" dirty="0"/>
          </a:p>
        </p:txBody>
      </p:sp>
      <p:sp>
        <p:nvSpPr>
          <p:cNvPr id="5" name="Inhaltsplatzhalter 4">
            <a:extLst>
              <a:ext uri="{FF2B5EF4-FFF2-40B4-BE49-F238E27FC236}">
                <a16:creationId xmlns:a16="http://schemas.microsoft.com/office/drawing/2014/main" id="{4111C8BB-3A3F-7842-850C-77AA67137BD6}"/>
              </a:ext>
            </a:extLst>
          </p:cNvPr>
          <p:cNvSpPr>
            <a:spLocks noGrp="1"/>
          </p:cNvSpPr>
          <p:nvPr>
            <p:ph sz="quarter" idx="11"/>
          </p:nvPr>
        </p:nvSpPr>
        <p:spPr>
          <a:xfrm>
            <a:off x="442913" y="1628775"/>
            <a:ext cx="5473700" cy="4860925"/>
          </a:xfrm>
        </p:spPr>
        <p:txBody>
          <a:bodyPr/>
          <a:lstStyle>
            <a:lvl1pPr>
              <a:lnSpc>
                <a:spcPct val="100000"/>
              </a:lnSpc>
              <a:defRPr sz="1900">
                <a:solidFill>
                  <a:schemeClr val="tx2"/>
                </a:solidFill>
              </a:defRPr>
            </a:lvl1pPr>
            <a:lvl2pPr>
              <a:lnSpc>
                <a:spcPct val="100000"/>
              </a:lnSpc>
              <a:defRPr sz="1700">
                <a:solidFill>
                  <a:schemeClr val="tx2"/>
                </a:solidFill>
              </a:defRPr>
            </a:lvl2pPr>
            <a:lvl3pPr>
              <a:lnSpc>
                <a:spcPct val="100000"/>
              </a:lnSpc>
              <a:defRPr sz="1500" i="0">
                <a:solidFill>
                  <a:schemeClr val="tx2"/>
                </a:solidFill>
              </a:defRPr>
            </a:lvl3pPr>
            <a:lvl4pPr>
              <a:lnSpc>
                <a:spcPct val="100000"/>
              </a:lnSpc>
              <a:defRPr sz="1900">
                <a:solidFill>
                  <a:schemeClr val="tx2"/>
                </a:solidFill>
              </a:defRPr>
            </a:lvl4pPr>
            <a:lvl5pPr>
              <a:lnSpc>
                <a:spcPct val="100000"/>
              </a:lnSpc>
              <a:defRPr sz="1900">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Inhaltsplatzhalter 8">
            <a:extLst>
              <a:ext uri="{FF2B5EF4-FFF2-40B4-BE49-F238E27FC236}">
                <a16:creationId xmlns:a16="http://schemas.microsoft.com/office/drawing/2014/main" id="{77B851C1-E4B2-044D-BF24-B5E271DB5C95}"/>
              </a:ext>
            </a:extLst>
          </p:cNvPr>
          <p:cNvSpPr>
            <a:spLocks noGrp="1"/>
          </p:cNvSpPr>
          <p:nvPr>
            <p:ph sz="quarter" idx="12"/>
          </p:nvPr>
        </p:nvSpPr>
        <p:spPr>
          <a:xfrm>
            <a:off x="6275388" y="1628775"/>
            <a:ext cx="5473700" cy="4860925"/>
          </a:xfrm>
        </p:spPr>
        <p:txBody>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i="0">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Datumsplatzhalter 5">
            <a:extLst>
              <a:ext uri="{FF2B5EF4-FFF2-40B4-BE49-F238E27FC236}">
                <a16:creationId xmlns:a16="http://schemas.microsoft.com/office/drawing/2014/main" id="{88594E07-6F42-405E-9DBD-C69A3D6E5354}"/>
              </a:ext>
            </a:extLst>
          </p:cNvPr>
          <p:cNvSpPr>
            <a:spLocks noGrp="1"/>
          </p:cNvSpPr>
          <p:nvPr>
            <p:ph type="dt" sz="half" idx="13"/>
          </p:nvPr>
        </p:nvSpPr>
        <p:spPr/>
        <p:txBody>
          <a:bodyPr/>
          <a:lstStyle/>
          <a:p>
            <a:r>
              <a:rPr lang="de-DE" dirty="0" smtClean="0"/>
              <a:t>20.11.2021</a:t>
            </a:r>
            <a:endParaRPr lang="de-DE" dirty="0"/>
          </a:p>
        </p:txBody>
      </p:sp>
      <p:sp>
        <p:nvSpPr>
          <p:cNvPr id="7" name="Fußzeilenplatzhalter 6">
            <a:extLst>
              <a:ext uri="{FF2B5EF4-FFF2-40B4-BE49-F238E27FC236}">
                <a16:creationId xmlns:a16="http://schemas.microsoft.com/office/drawing/2014/main" id="{5173E791-1226-4578-ABE2-4B5E3D6B0399}"/>
              </a:ext>
            </a:extLst>
          </p:cNvPr>
          <p:cNvSpPr>
            <a:spLocks noGrp="1"/>
          </p:cNvSpPr>
          <p:nvPr>
            <p:ph type="ftr" sz="quarter" idx="14"/>
          </p:nvPr>
        </p:nvSpPr>
        <p:spPr/>
        <p:txBody>
          <a:bodyPr/>
          <a:lstStyle/>
          <a:p>
            <a:r>
              <a:rPr lang="de-DE" dirty="0" smtClean="0"/>
              <a:t>32. Kölner Symposium</a:t>
            </a:r>
            <a:endParaRPr lang="de-DE" dirty="0"/>
          </a:p>
        </p:txBody>
      </p:sp>
      <p:sp>
        <p:nvSpPr>
          <p:cNvPr id="10" name="Foliennummernplatzhalter 9">
            <a:extLst>
              <a:ext uri="{FF2B5EF4-FFF2-40B4-BE49-F238E27FC236}">
                <a16:creationId xmlns:a16="http://schemas.microsoft.com/office/drawing/2014/main" id="{A21C8161-A6AF-4042-9A69-48189AF70BEF}"/>
              </a:ext>
            </a:extLst>
          </p:cNvPr>
          <p:cNvSpPr>
            <a:spLocks noGrp="1"/>
          </p:cNvSpPr>
          <p:nvPr>
            <p:ph type="sldNum" sz="quarter" idx="15"/>
          </p:nvPr>
        </p:nvSpPr>
        <p:spPr/>
        <p:txBody>
          <a:bodyPr/>
          <a:lstStyle/>
          <a:p>
            <a:r>
              <a:rPr lang="de-DE" dirty="0"/>
              <a:t>Seite </a:t>
            </a:r>
            <a:fld id="{6486038E-70F0-46B8-8657-A90447852198}" type="slidenum">
              <a:rPr lang="de-DE" smtClean="0"/>
              <a:pPr/>
              <a:t>‹Nr.›</a:t>
            </a:fld>
            <a:endParaRPr lang="de-DE" dirty="0"/>
          </a:p>
        </p:txBody>
      </p:sp>
    </p:spTree>
    <p:extLst>
      <p:ext uri="{BB962C8B-B14F-4D97-AF65-F5344CB8AC3E}">
        <p14:creationId xmlns:p14="http://schemas.microsoft.com/office/powerpoint/2010/main" val="1475275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2 Spalten m. Untertitel">
    <p:spTree>
      <p:nvGrpSpPr>
        <p:cNvPr id="1" name=""/>
        <p:cNvGrpSpPr/>
        <p:nvPr/>
      </p:nvGrpSpPr>
      <p:grpSpPr>
        <a:xfrm>
          <a:off x="0" y="0"/>
          <a:ext cx="0" cy="0"/>
          <a:chOff x="0" y="0"/>
          <a:chExt cx="0" cy="0"/>
        </a:xfrm>
      </p:grpSpPr>
      <p:sp>
        <p:nvSpPr>
          <p:cNvPr id="8" name="Titelplatzhalter 1">
            <a:extLst>
              <a:ext uri="{FF2B5EF4-FFF2-40B4-BE49-F238E27FC236}">
                <a16:creationId xmlns:a16="http://schemas.microsoft.com/office/drawing/2014/main" id="{F870D6A6-C953-E244-8B37-E13869BCAD86}"/>
              </a:ext>
            </a:extLst>
          </p:cNvPr>
          <p:cNvSpPr>
            <a:spLocks noGrp="1"/>
          </p:cNvSpPr>
          <p:nvPr>
            <p:ph type="title"/>
          </p:nvPr>
        </p:nvSpPr>
        <p:spPr>
          <a:xfrm>
            <a:off x="451907" y="501811"/>
            <a:ext cx="8344431" cy="463389"/>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
        <p:nvSpPr>
          <p:cNvPr id="5" name="Inhaltsplatzhalter 4">
            <a:extLst>
              <a:ext uri="{FF2B5EF4-FFF2-40B4-BE49-F238E27FC236}">
                <a16:creationId xmlns:a16="http://schemas.microsoft.com/office/drawing/2014/main" id="{4111C8BB-3A3F-7842-850C-77AA67137BD6}"/>
              </a:ext>
            </a:extLst>
          </p:cNvPr>
          <p:cNvSpPr>
            <a:spLocks noGrp="1"/>
          </p:cNvSpPr>
          <p:nvPr>
            <p:ph sz="quarter" idx="11"/>
          </p:nvPr>
        </p:nvSpPr>
        <p:spPr>
          <a:xfrm>
            <a:off x="442913" y="1628775"/>
            <a:ext cx="5473700" cy="4860925"/>
          </a:xfrm>
        </p:spPr>
        <p:txBody>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b="0" i="0">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Inhaltsplatzhalter 8">
            <a:extLst>
              <a:ext uri="{FF2B5EF4-FFF2-40B4-BE49-F238E27FC236}">
                <a16:creationId xmlns:a16="http://schemas.microsoft.com/office/drawing/2014/main" id="{77B851C1-E4B2-044D-BF24-B5E271DB5C95}"/>
              </a:ext>
            </a:extLst>
          </p:cNvPr>
          <p:cNvSpPr>
            <a:spLocks noGrp="1"/>
          </p:cNvSpPr>
          <p:nvPr>
            <p:ph sz="quarter" idx="12"/>
          </p:nvPr>
        </p:nvSpPr>
        <p:spPr>
          <a:xfrm>
            <a:off x="6275388" y="1628775"/>
            <a:ext cx="5473700" cy="4860925"/>
          </a:xfrm>
        </p:spPr>
        <p:txBody>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i="0">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4">
            <a:extLst>
              <a:ext uri="{FF2B5EF4-FFF2-40B4-BE49-F238E27FC236}">
                <a16:creationId xmlns:a16="http://schemas.microsoft.com/office/drawing/2014/main" id="{7DFD2AD8-B0FC-CF4C-8832-FBF84335EB52}"/>
              </a:ext>
            </a:extLst>
          </p:cNvPr>
          <p:cNvSpPr>
            <a:spLocks noGrp="1"/>
          </p:cNvSpPr>
          <p:nvPr>
            <p:ph type="body" sz="quarter" idx="13" hasCustomPrompt="1"/>
          </p:nvPr>
        </p:nvSpPr>
        <p:spPr>
          <a:xfrm>
            <a:off x="442913" y="923925"/>
            <a:ext cx="8353425" cy="457200"/>
          </a:xfrm>
        </p:spPr>
        <p:txBody>
          <a:bodyPr/>
          <a:lstStyle>
            <a:lvl1pPr marL="0" indent="0">
              <a:buNone/>
              <a:defRPr b="1" i="0" baseline="0">
                <a:solidFill>
                  <a:schemeClr val="accent2"/>
                </a:solidFill>
              </a:defRPr>
            </a:lvl1pPr>
          </a:lstStyle>
          <a:p>
            <a:pPr lvl="0"/>
            <a:r>
              <a:rPr lang="de-DE" dirty="0"/>
              <a:t>Untertitelformat bearbeiten</a:t>
            </a:r>
          </a:p>
        </p:txBody>
      </p:sp>
      <p:sp>
        <p:nvSpPr>
          <p:cNvPr id="2" name="Datumsplatzhalter 1">
            <a:extLst>
              <a:ext uri="{FF2B5EF4-FFF2-40B4-BE49-F238E27FC236}">
                <a16:creationId xmlns:a16="http://schemas.microsoft.com/office/drawing/2014/main" id="{00856C77-7FA8-4B99-A0EC-DB3AFFB6341E}"/>
              </a:ext>
            </a:extLst>
          </p:cNvPr>
          <p:cNvSpPr>
            <a:spLocks noGrp="1"/>
          </p:cNvSpPr>
          <p:nvPr>
            <p:ph type="dt" sz="half" idx="14"/>
          </p:nvPr>
        </p:nvSpPr>
        <p:spPr/>
        <p:txBody>
          <a:bodyPr/>
          <a:lstStyle/>
          <a:p>
            <a:r>
              <a:rPr lang="de-DE" dirty="0" smtClean="0"/>
              <a:t>20.11.2021</a:t>
            </a:r>
            <a:endParaRPr lang="de-DE" dirty="0"/>
          </a:p>
        </p:txBody>
      </p:sp>
      <p:sp>
        <p:nvSpPr>
          <p:cNvPr id="7" name="Fußzeilenplatzhalter 6">
            <a:extLst>
              <a:ext uri="{FF2B5EF4-FFF2-40B4-BE49-F238E27FC236}">
                <a16:creationId xmlns:a16="http://schemas.microsoft.com/office/drawing/2014/main" id="{52F14DE5-A12F-4A0C-88A9-BEFE65D39FEA}"/>
              </a:ext>
            </a:extLst>
          </p:cNvPr>
          <p:cNvSpPr>
            <a:spLocks noGrp="1"/>
          </p:cNvSpPr>
          <p:nvPr>
            <p:ph type="ftr" sz="quarter" idx="15"/>
          </p:nvPr>
        </p:nvSpPr>
        <p:spPr/>
        <p:txBody>
          <a:bodyPr/>
          <a:lstStyle/>
          <a:p>
            <a:r>
              <a:rPr lang="de-DE" dirty="0" smtClean="0"/>
              <a:t>32. Kölner Symposium</a:t>
            </a:r>
            <a:endParaRPr lang="de-DE" dirty="0"/>
          </a:p>
        </p:txBody>
      </p:sp>
      <p:sp>
        <p:nvSpPr>
          <p:cNvPr id="11" name="Foliennummernplatzhalter 10">
            <a:extLst>
              <a:ext uri="{FF2B5EF4-FFF2-40B4-BE49-F238E27FC236}">
                <a16:creationId xmlns:a16="http://schemas.microsoft.com/office/drawing/2014/main" id="{5080F073-B4C2-4E7C-8D8D-17E850251B46}"/>
              </a:ext>
            </a:extLst>
          </p:cNvPr>
          <p:cNvSpPr>
            <a:spLocks noGrp="1"/>
          </p:cNvSpPr>
          <p:nvPr>
            <p:ph type="sldNum" sz="quarter" idx="16"/>
          </p:nvPr>
        </p:nvSpPr>
        <p:spPr/>
        <p:txBody>
          <a:bodyPr/>
          <a:lstStyle/>
          <a:p>
            <a:r>
              <a:rPr lang="de-DE" dirty="0"/>
              <a:t>Seite </a:t>
            </a:r>
            <a:fld id="{6486038E-70F0-46B8-8657-A90447852198}" type="slidenum">
              <a:rPr lang="de-DE" smtClean="0"/>
              <a:pPr/>
              <a:t>‹Nr.›</a:t>
            </a:fld>
            <a:endParaRPr lang="de-DE" dirty="0"/>
          </a:p>
        </p:txBody>
      </p:sp>
    </p:spTree>
    <p:extLst>
      <p:ext uri="{BB962C8B-B14F-4D97-AF65-F5344CB8AC3E}">
        <p14:creationId xmlns:p14="http://schemas.microsoft.com/office/powerpoint/2010/main" val="497758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3 Spalten">
    <p:spTree>
      <p:nvGrpSpPr>
        <p:cNvPr id="1" name=""/>
        <p:cNvGrpSpPr/>
        <p:nvPr/>
      </p:nvGrpSpPr>
      <p:grpSpPr>
        <a:xfrm>
          <a:off x="0" y="0"/>
          <a:ext cx="0" cy="0"/>
          <a:chOff x="0" y="0"/>
          <a:chExt cx="0" cy="0"/>
        </a:xfrm>
      </p:grpSpPr>
      <p:sp>
        <p:nvSpPr>
          <p:cNvPr id="8" name="Titelplatzhalter 1">
            <a:extLst>
              <a:ext uri="{FF2B5EF4-FFF2-40B4-BE49-F238E27FC236}">
                <a16:creationId xmlns:a16="http://schemas.microsoft.com/office/drawing/2014/main" id="{F870D6A6-C953-E244-8B37-E13869BCAD86}"/>
              </a:ext>
            </a:extLst>
          </p:cNvPr>
          <p:cNvSpPr>
            <a:spLocks noGrp="1"/>
          </p:cNvSpPr>
          <p:nvPr>
            <p:ph type="title"/>
          </p:nvPr>
        </p:nvSpPr>
        <p:spPr>
          <a:xfrm>
            <a:off x="451907" y="501811"/>
            <a:ext cx="8344431" cy="1061786"/>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
        <p:nvSpPr>
          <p:cNvPr id="5" name="Inhaltsplatzhalter 4">
            <a:extLst>
              <a:ext uri="{FF2B5EF4-FFF2-40B4-BE49-F238E27FC236}">
                <a16:creationId xmlns:a16="http://schemas.microsoft.com/office/drawing/2014/main" id="{4111C8BB-3A3F-7842-850C-77AA67137BD6}"/>
              </a:ext>
            </a:extLst>
          </p:cNvPr>
          <p:cNvSpPr>
            <a:spLocks noGrp="1"/>
          </p:cNvSpPr>
          <p:nvPr>
            <p:ph sz="quarter" idx="11"/>
          </p:nvPr>
        </p:nvSpPr>
        <p:spPr>
          <a:xfrm>
            <a:off x="442913" y="1628775"/>
            <a:ext cx="3600767" cy="4860925"/>
          </a:xfrm>
        </p:spPr>
        <p:txBody>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i="0">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Inhaltsplatzhalter 4">
            <a:extLst>
              <a:ext uri="{FF2B5EF4-FFF2-40B4-BE49-F238E27FC236}">
                <a16:creationId xmlns:a16="http://schemas.microsoft.com/office/drawing/2014/main" id="{4DEE1F30-4B6C-6A40-AAD5-83F276F2E4F4}"/>
              </a:ext>
            </a:extLst>
          </p:cNvPr>
          <p:cNvSpPr>
            <a:spLocks noGrp="1"/>
          </p:cNvSpPr>
          <p:nvPr>
            <p:ph sz="quarter" idx="12"/>
          </p:nvPr>
        </p:nvSpPr>
        <p:spPr>
          <a:xfrm>
            <a:off x="8150542" y="1628775"/>
            <a:ext cx="3598546" cy="4860925"/>
          </a:xfrm>
        </p:spPr>
        <p:txBody>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i="0">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Inhaltsplatzhalter 4">
            <a:extLst>
              <a:ext uri="{FF2B5EF4-FFF2-40B4-BE49-F238E27FC236}">
                <a16:creationId xmlns:a16="http://schemas.microsoft.com/office/drawing/2014/main" id="{06D10EE6-2D95-1B40-9A9D-211259E7BAC8}"/>
              </a:ext>
            </a:extLst>
          </p:cNvPr>
          <p:cNvSpPr>
            <a:spLocks noGrp="1"/>
          </p:cNvSpPr>
          <p:nvPr>
            <p:ph sz="quarter" idx="13"/>
          </p:nvPr>
        </p:nvSpPr>
        <p:spPr>
          <a:xfrm>
            <a:off x="4304184" y="1628775"/>
            <a:ext cx="3600296" cy="4860925"/>
          </a:xfrm>
        </p:spPr>
        <p:txBody>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i="0">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Datumsplatzhalter 5">
            <a:extLst>
              <a:ext uri="{FF2B5EF4-FFF2-40B4-BE49-F238E27FC236}">
                <a16:creationId xmlns:a16="http://schemas.microsoft.com/office/drawing/2014/main" id="{4B24B59A-B602-46EC-867D-5946AF05A8E5}"/>
              </a:ext>
            </a:extLst>
          </p:cNvPr>
          <p:cNvSpPr>
            <a:spLocks noGrp="1"/>
          </p:cNvSpPr>
          <p:nvPr>
            <p:ph type="dt" sz="half" idx="14"/>
          </p:nvPr>
        </p:nvSpPr>
        <p:spPr/>
        <p:txBody>
          <a:bodyPr/>
          <a:lstStyle/>
          <a:p>
            <a:r>
              <a:rPr lang="de-DE" dirty="0" smtClean="0"/>
              <a:t>20.11.2021</a:t>
            </a:r>
            <a:endParaRPr lang="de-DE" dirty="0"/>
          </a:p>
        </p:txBody>
      </p:sp>
      <p:sp>
        <p:nvSpPr>
          <p:cNvPr id="7" name="Fußzeilenplatzhalter 6">
            <a:extLst>
              <a:ext uri="{FF2B5EF4-FFF2-40B4-BE49-F238E27FC236}">
                <a16:creationId xmlns:a16="http://schemas.microsoft.com/office/drawing/2014/main" id="{62EFFA31-91A5-4D72-AFEA-F618FCD8C393}"/>
              </a:ext>
            </a:extLst>
          </p:cNvPr>
          <p:cNvSpPr>
            <a:spLocks noGrp="1"/>
          </p:cNvSpPr>
          <p:nvPr>
            <p:ph type="ftr" sz="quarter" idx="15"/>
          </p:nvPr>
        </p:nvSpPr>
        <p:spPr/>
        <p:txBody>
          <a:bodyPr/>
          <a:lstStyle/>
          <a:p>
            <a:r>
              <a:rPr lang="de-DE" dirty="0" smtClean="0"/>
              <a:t>32. Kölner Symposium</a:t>
            </a:r>
            <a:endParaRPr lang="de-DE" dirty="0"/>
          </a:p>
        </p:txBody>
      </p:sp>
      <p:sp>
        <p:nvSpPr>
          <p:cNvPr id="9" name="Foliennummernplatzhalter 8">
            <a:extLst>
              <a:ext uri="{FF2B5EF4-FFF2-40B4-BE49-F238E27FC236}">
                <a16:creationId xmlns:a16="http://schemas.microsoft.com/office/drawing/2014/main" id="{F5B823CA-2B80-4C9A-937E-02FAE58ED6E7}"/>
              </a:ext>
            </a:extLst>
          </p:cNvPr>
          <p:cNvSpPr>
            <a:spLocks noGrp="1"/>
          </p:cNvSpPr>
          <p:nvPr>
            <p:ph type="sldNum" sz="quarter" idx="16"/>
          </p:nvPr>
        </p:nvSpPr>
        <p:spPr/>
        <p:txBody>
          <a:bodyPr/>
          <a:lstStyle/>
          <a:p>
            <a:r>
              <a:rPr lang="de-DE" dirty="0"/>
              <a:t>Seite </a:t>
            </a:r>
            <a:fld id="{6486038E-70F0-46B8-8657-A90447852198}" type="slidenum">
              <a:rPr lang="de-DE" smtClean="0"/>
              <a:pPr/>
              <a:t>‹Nr.›</a:t>
            </a:fld>
            <a:endParaRPr lang="de-DE" dirty="0"/>
          </a:p>
        </p:txBody>
      </p:sp>
    </p:spTree>
    <p:extLst>
      <p:ext uri="{BB962C8B-B14F-4D97-AF65-F5344CB8AC3E}">
        <p14:creationId xmlns:p14="http://schemas.microsoft.com/office/powerpoint/2010/main" val="413939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3 Spalten m. Untertitel">
    <p:spTree>
      <p:nvGrpSpPr>
        <p:cNvPr id="1" name=""/>
        <p:cNvGrpSpPr/>
        <p:nvPr/>
      </p:nvGrpSpPr>
      <p:grpSpPr>
        <a:xfrm>
          <a:off x="0" y="0"/>
          <a:ext cx="0" cy="0"/>
          <a:chOff x="0" y="0"/>
          <a:chExt cx="0" cy="0"/>
        </a:xfrm>
      </p:grpSpPr>
      <p:sp>
        <p:nvSpPr>
          <p:cNvPr id="8" name="Titelplatzhalter 1">
            <a:extLst>
              <a:ext uri="{FF2B5EF4-FFF2-40B4-BE49-F238E27FC236}">
                <a16:creationId xmlns:a16="http://schemas.microsoft.com/office/drawing/2014/main" id="{F870D6A6-C953-E244-8B37-E13869BCAD86}"/>
              </a:ext>
            </a:extLst>
          </p:cNvPr>
          <p:cNvSpPr>
            <a:spLocks noGrp="1"/>
          </p:cNvSpPr>
          <p:nvPr>
            <p:ph type="title"/>
          </p:nvPr>
        </p:nvSpPr>
        <p:spPr>
          <a:xfrm>
            <a:off x="451907" y="501811"/>
            <a:ext cx="8344431" cy="1061786"/>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
        <p:nvSpPr>
          <p:cNvPr id="5" name="Inhaltsplatzhalter 4">
            <a:extLst>
              <a:ext uri="{FF2B5EF4-FFF2-40B4-BE49-F238E27FC236}">
                <a16:creationId xmlns:a16="http://schemas.microsoft.com/office/drawing/2014/main" id="{4111C8BB-3A3F-7842-850C-77AA67137BD6}"/>
              </a:ext>
            </a:extLst>
          </p:cNvPr>
          <p:cNvSpPr>
            <a:spLocks noGrp="1"/>
          </p:cNvSpPr>
          <p:nvPr>
            <p:ph sz="quarter" idx="11"/>
          </p:nvPr>
        </p:nvSpPr>
        <p:spPr>
          <a:xfrm>
            <a:off x="442913" y="1636209"/>
            <a:ext cx="3600767" cy="4860925"/>
          </a:xfrm>
        </p:spPr>
        <p:txBody>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i="0">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Inhaltsplatzhalter 4">
            <a:extLst>
              <a:ext uri="{FF2B5EF4-FFF2-40B4-BE49-F238E27FC236}">
                <a16:creationId xmlns:a16="http://schemas.microsoft.com/office/drawing/2014/main" id="{4DEE1F30-4B6C-6A40-AAD5-83F276F2E4F4}"/>
              </a:ext>
            </a:extLst>
          </p:cNvPr>
          <p:cNvSpPr>
            <a:spLocks noGrp="1"/>
          </p:cNvSpPr>
          <p:nvPr>
            <p:ph sz="quarter" idx="12"/>
          </p:nvPr>
        </p:nvSpPr>
        <p:spPr>
          <a:xfrm>
            <a:off x="8150542" y="1636209"/>
            <a:ext cx="3598546" cy="4860925"/>
          </a:xfrm>
        </p:spPr>
        <p:txBody>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i="0">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Inhaltsplatzhalter 4">
            <a:extLst>
              <a:ext uri="{FF2B5EF4-FFF2-40B4-BE49-F238E27FC236}">
                <a16:creationId xmlns:a16="http://schemas.microsoft.com/office/drawing/2014/main" id="{06D10EE6-2D95-1B40-9A9D-211259E7BAC8}"/>
              </a:ext>
            </a:extLst>
          </p:cNvPr>
          <p:cNvSpPr>
            <a:spLocks noGrp="1"/>
          </p:cNvSpPr>
          <p:nvPr>
            <p:ph sz="quarter" idx="13"/>
          </p:nvPr>
        </p:nvSpPr>
        <p:spPr>
          <a:xfrm>
            <a:off x="4304184" y="1636209"/>
            <a:ext cx="3600296" cy="4860925"/>
          </a:xfrm>
        </p:spPr>
        <p:txBody>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i="0">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4">
            <a:extLst>
              <a:ext uri="{FF2B5EF4-FFF2-40B4-BE49-F238E27FC236}">
                <a16:creationId xmlns:a16="http://schemas.microsoft.com/office/drawing/2014/main" id="{E4677470-70AC-2641-BFCC-E105E91ED5A7}"/>
              </a:ext>
            </a:extLst>
          </p:cNvPr>
          <p:cNvSpPr>
            <a:spLocks noGrp="1"/>
          </p:cNvSpPr>
          <p:nvPr>
            <p:ph type="body" sz="quarter" idx="14" hasCustomPrompt="1"/>
          </p:nvPr>
        </p:nvSpPr>
        <p:spPr>
          <a:xfrm>
            <a:off x="442913" y="923925"/>
            <a:ext cx="8353425" cy="457200"/>
          </a:xfrm>
        </p:spPr>
        <p:txBody>
          <a:bodyPr/>
          <a:lstStyle>
            <a:lvl1pPr marL="0" indent="0">
              <a:buNone/>
              <a:defRPr b="1" i="0" baseline="0">
                <a:solidFill>
                  <a:schemeClr val="accent2"/>
                </a:solidFill>
              </a:defRPr>
            </a:lvl1pPr>
          </a:lstStyle>
          <a:p>
            <a:pPr lvl="0"/>
            <a:r>
              <a:rPr lang="de-DE" dirty="0"/>
              <a:t>Untertitelformat bearbeiten</a:t>
            </a:r>
          </a:p>
        </p:txBody>
      </p:sp>
      <p:sp>
        <p:nvSpPr>
          <p:cNvPr id="6" name="Datumsplatzhalter 5">
            <a:extLst>
              <a:ext uri="{FF2B5EF4-FFF2-40B4-BE49-F238E27FC236}">
                <a16:creationId xmlns:a16="http://schemas.microsoft.com/office/drawing/2014/main" id="{05D8147F-EB36-4017-B2E4-A90ADC9ECE2E}"/>
              </a:ext>
            </a:extLst>
          </p:cNvPr>
          <p:cNvSpPr>
            <a:spLocks noGrp="1"/>
          </p:cNvSpPr>
          <p:nvPr>
            <p:ph type="dt" sz="half" idx="15"/>
          </p:nvPr>
        </p:nvSpPr>
        <p:spPr/>
        <p:txBody>
          <a:bodyPr/>
          <a:lstStyle/>
          <a:p>
            <a:r>
              <a:rPr lang="de-DE" dirty="0" smtClean="0"/>
              <a:t>20.11.2021</a:t>
            </a:r>
            <a:endParaRPr lang="de-DE" dirty="0"/>
          </a:p>
        </p:txBody>
      </p:sp>
      <p:sp>
        <p:nvSpPr>
          <p:cNvPr id="7" name="Fußzeilenplatzhalter 6">
            <a:extLst>
              <a:ext uri="{FF2B5EF4-FFF2-40B4-BE49-F238E27FC236}">
                <a16:creationId xmlns:a16="http://schemas.microsoft.com/office/drawing/2014/main" id="{D053EF86-20D7-49D0-8528-1233DD1651E2}"/>
              </a:ext>
            </a:extLst>
          </p:cNvPr>
          <p:cNvSpPr>
            <a:spLocks noGrp="1"/>
          </p:cNvSpPr>
          <p:nvPr>
            <p:ph type="ftr" sz="quarter" idx="16"/>
          </p:nvPr>
        </p:nvSpPr>
        <p:spPr/>
        <p:txBody>
          <a:bodyPr/>
          <a:lstStyle/>
          <a:p>
            <a:r>
              <a:rPr lang="de-DE" dirty="0" smtClean="0"/>
              <a:t>32. Kölner Symposium</a:t>
            </a:r>
            <a:endParaRPr lang="de-DE" dirty="0"/>
          </a:p>
        </p:txBody>
      </p:sp>
      <p:sp>
        <p:nvSpPr>
          <p:cNvPr id="10" name="Foliennummernplatzhalter 9">
            <a:extLst>
              <a:ext uri="{FF2B5EF4-FFF2-40B4-BE49-F238E27FC236}">
                <a16:creationId xmlns:a16="http://schemas.microsoft.com/office/drawing/2014/main" id="{ACCD93E0-B241-46B4-90B0-85C7E869BCBE}"/>
              </a:ext>
            </a:extLst>
          </p:cNvPr>
          <p:cNvSpPr>
            <a:spLocks noGrp="1"/>
          </p:cNvSpPr>
          <p:nvPr>
            <p:ph type="sldNum" sz="quarter" idx="17"/>
          </p:nvPr>
        </p:nvSpPr>
        <p:spPr/>
        <p:txBody>
          <a:bodyPr/>
          <a:lstStyle/>
          <a:p>
            <a:r>
              <a:rPr lang="de-DE" dirty="0"/>
              <a:t>Seite </a:t>
            </a:r>
            <a:fld id="{6486038E-70F0-46B8-8657-A90447852198}" type="slidenum">
              <a:rPr lang="de-DE" smtClean="0"/>
              <a:pPr/>
              <a:t>‹Nr.›</a:t>
            </a:fld>
            <a:endParaRPr lang="de-DE" dirty="0"/>
          </a:p>
        </p:txBody>
      </p:sp>
    </p:spTree>
    <p:extLst>
      <p:ext uri="{BB962C8B-B14F-4D97-AF65-F5344CB8AC3E}">
        <p14:creationId xmlns:p14="http://schemas.microsoft.com/office/powerpoint/2010/main" val="7769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hell">
    <p:spTree>
      <p:nvGrpSpPr>
        <p:cNvPr id="1" name=""/>
        <p:cNvGrpSpPr/>
        <p:nvPr/>
      </p:nvGrpSpPr>
      <p:grpSpPr>
        <a:xfrm>
          <a:off x="0" y="0"/>
          <a:ext cx="0" cy="0"/>
          <a:chOff x="0" y="0"/>
          <a:chExt cx="0" cy="0"/>
        </a:xfrm>
      </p:grpSpPr>
      <p:sp>
        <p:nvSpPr>
          <p:cNvPr id="5" name="Rechteck 4"/>
          <p:cNvSpPr/>
          <p:nvPr userDrawn="1"/>
        </p:nvSpPr>
        <p:spPr>
          <a:xfrm>
            <a:off x="0" y="1656000"/>
            <a:ext cx="12184566" cy="5220000"/>
          </a:xfrm>
          <a:prstGeom prst="rect">
            <a:avLst/>
          </a:prstGeom>
          <a:solidFill>
            <a:srgbClr val="AFE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effectLst/>
            </a:endParaRPr>
          </a:p>
        </p:txBody>
      </p:sp>
      <p:sp>
        <p:nvSpPr>
          <p:cNvPr id="3" name="Untertitel 2"/>
          <p:cNvSpPr>
            <a:spLocks noGrp="1"/>
          </p:cNvSpPr>
          <p:nvPr>
            <p:ph type="subTitle" idx="1"/>
          </p:nvPr>
        </p:nvSpPr>
        <p:spPr>
          <a:xfrm>
            <a:off x="467301" y="3403201"/>
            <a:ext cx="7797376" cy="1166331"/>
          </a:xfrm>
        </p:spPr>
        <p:txBody>
          <a:bodyPr/>
          <a:lstStyle>
            <a:lvl1pPr marL="0" indent="0" algn="l">
              <a:lnSpc>
                <a:spcPts val="3000"/>
              </a:lnSpc>
              <a:buNone/>
              <a:defRPr sz="2600" b="0" i="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2" name="Titel 1"/>
          <p:cNvSpPr>
            <a:spLocks noGrp="1"/>
          </p:cNvSpPr>
          <p:nvPr>
            <p:ph type="ctrTitle" hasCustomPrompt="1"/>
          </p:nvPr>
        </p:nvSpPr>
        <p:spPr>
          <a:xfrm>
            <a:off x="467301" y="2151033"/>
            <a:ext cx="7797134" cy="1091715"/>
          </a:xfrm>
          <a:prstGeom prst="rect">
            <a:avLst/>
          </a:prstGeom>
        </p:spPr>
        <p:txBody>
          <a:bodyPr/>
          <a:lstStyle>
            <a:lvl1pPr marL="0" marR="0" indent="0" algn="l" defTabSz="457189" rtl="0" eaLnBrk="1" fontAlgn="auto" latinLnBrk="0" hangingPunct="1">
              <a:lnSpc>
                <a:spcPts val="3700"/>
              </a:lnSpc>
              <a:spcBef>
                <a:spcPct val="0"/>
              </a:spcBef>
              <a:spcAft>
                <a:spcPts val="0"/>
              </a:spcAft>
              <a:buClrTx/>
              <a:buSzTx/>
              <a:buFontTx/>
              <a:buNone/>
              <a:tabLst/>
              <a:defRPr sz="3600" cap="none" spc="0" normalizeH="0">
                <a:solidFill>
                  <a:schemeClr val="tx2"/>
                </a:solidFill>
              </a:defRPr>
            </a:lvl1pPr>
          </a:lstStyle>
          <a:p>
            <a:r>
              <a:rPr lang="de-DE" dirty="0"/>
              <a:t>Mastertitelformat </a:t>
            </a:r>
            <a:br>
              <a:rPr lang="de-DE" dirty="0"/>
            </a:br>
            <a:r>
              <a:rPr lang="de-DE" dirty="0"/>
              <a:t>bearbeiten</a:t>
            </a:r>
          </a:p>
        </p:txBody>
      </p:sp>
      <p:sp>
        <p:nvSpPr>
          <p:cNvPr id="4" name="Textfeld 3">
            <a:extLst>
              <a:ext uri="{FF2B5EF4-FFF2-40B4-BE49-F238E27FC236}">
                <a16:creationId xmlns:a16="http://schemas.microsoft.com/office/drawing/2014/main" id="{447E1093-C909-3545-8DC8-B115840B210F}"/>
              </a:ext>
            </a:extLst>
          </p:cNvPr>
          <p:cNvSpPr txBox="1"/>
          <p:nvPr userDrawn="1"/>
        </p:nvSpPr>
        <p:spPr>
          <a:xfrm>
            <a:off x="4499729" y="-741574"/>
            <a:ext cx="184731" cy="584775"/>
          </a:xfrm>
          <a:prstGeom prst="rect">
            <a:avLst/>
          </a:prstGeom>
          <a:noFill/>
        </p:spPr>
        <p:txBody>
          <a:bodyPr wrap="none" rtlCol="0">
            <a:spAutoFit/>
          </a:bodyPr>
          <a:lstStyle/>
          <a:p>
            <a:endParaRPr lang="de-DE" sz="3200" dirty="0"/>
          </a:p>
        </p:txBody>
      </p:sp>
      <p:pic>
        <p:nvPicPr>
          <p:cNvPr id="11" name="Grafik 10">
            <a:extLst>
              <a:ext uri="{FF2B5EF4-FFF2-40B4-BE49-F238E27FC236}">
                <a16:creationId xmlns:a16="http://schemas.microsoft.com/office/drawing/2014/main" id="{E03A729B-B086-DB4B-B7F2-1D2317D9E087}"/>
              </a:ext>
            </a:extLst>
          </p:cNvPr>
          <p:cNvPicPr>
            <a:picLocks noChangeAspect="1"/>
          </p:cNvPicPr>
          <p:nvPr userDrawn="1"/>
        </p:nvPicPr>
        <p:blipFill>
          <a:blip r:embed="rId2"/>
          <a:stretch>
            <a:fillRect/>
          </a:stretch>
        </p:blipFill>
        <p:spPr>
          <a:xfrm>
            <a:off x="7865707" y="310179"/>
            <a:ext cx="3883382" cy="1024346"/>
          </a:xfrm>
          <a:prstGeom prst="rect">
            <a:avLst/>
          </a:prstGeom>
        </p:spPr>
      </p:pic>
      <p:sp>
        <p:nvSpPr>
          <p:cNvPr id="9" name="Textfeld 8"/>
          <p:cNvSpPr txBox="1"/>
          <p:nvPr userDrawn="1"/>
        </p:nvSpPr>
        <p:spPr>
          <a:xfrm>
            <a:off x="390258" y="6547023"/>
            <a:ext cx="8296542" cy="246221"/>
          </a:xfrm>
          <a:prstGeom prst="rect">
            <a:avLst/>
          </a:prstGeom>
          <a:noFill/>
        </p:spPr>
        <p:txBody>
          <a:bodyPr wrap="square" rtlCol="0">
            <a:spAutoFit/>
          </a:bodyPr>
          <a:lstStyle/>
          <a:p>
            <a:r>
              <a:rPr lang="de-DE" sz="1000" dirty="0">
                <a:solidFill>
                  <a:schemeClr val="tx2"/>
                </a:solidFill>
              </a:rPr>
              <a:t>Bild- und Tonaufnahmen, insbesondere Handyfotografien und -videos o. ä., sind aus lizenzrechtlichen Gründen nicht gestattet.</a:t>
            </a:r>
          </a:p>
        </p:txBody>
      </p:sp>
      <p:sp>
        <p:nvSpPr>
          <p:cNvPr id="7" name="Textplatzhalter 6">
            <a:extLst>
              <a:ext uri="{FF2B5EF4-FFF2-40B4-BE49-F238E27FC236}">
                <a16:creationId xmlns:a16="http://schemas.microsoft.com/office/drawing/2014/main" id="{7F918420-DF5D-4BF4-8B99-775C5683B37F}"/>
              </a:ext>
            </a:extLst>
          </p:cNvPr>
          <p:cNvSpPr>
            <a:spLocks noGrp="1"/>
          </p:cNvSpPr>
          <p:nvPr>
            <p:ph type="body" sz="quarter" idx="12" hasCustomPrompt="1"/>
          </p:nvPr>
        </p:nvSpPr>
        <p:spPr>
          <a:xfrm>
            <a:off x="468796" y="5893319"/>
            <a:ext cx="5832000" cy="900000"/>
          </a:xfrm>
        </p:spPr>
        <p:txBody>
          <a:bodyPr/>
          <a:lstStyle>
            <a:lvl1pPr marL="0" indent="0">
              <a:buFontTx/>
              <a:buNone/>
              <a:defRPr/>
            </a:lvl1pPr>
            <a:lvl4pPr>
              <a:defRPr/>
            </a:lvl4pPr>
          </a:lstStyle>
          <a:p>
            <a:pPr lvl="3"/>
            <a:r>
              <a:rPr lang="de-DE" dirty="0"/>
              <a:t>Ort, Datum</a:t>
            </a:r>
            <a:br>
              <a:rPr lang="de-DE" dirty="0"/>
            </a:br>
            <a:r>
              <a:rPr lang="de-DE" dirty="0"/>
              <a:t>Vorname Name, Funktion beim Medizinischen Dienst</a:t>
            </a:r>
          </a:p>
        </p:txBody>
      </p:sp>
    </p:spTree>
    <p:extLst>
      <p:ext uri="{BB962C8B-B14F-4D97-AF65-F5344CB8AC3E}">
        <p14:creationId xmlns:p14="http://schemas.microsoft.com/office/powerpoint/2010/main" val="2398314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Text Bild rechts">
    <p:spTree>
      <p:nvGrpSpPr>
        <p:cNvPr id="1" name=""/>
        <p:cNvGrpSpPr/>
        <p:nvPr/>
      </p:nvGrpSpPr>
      <p:grpSpPr>
        <a:xfrm>
          <a:off x="0" y="0"/>
          <a:ext cx="0" cy="0"/>
          <a:chOff x="0" y="0"/>
          <a:chExt cx="0" cy="0"/>
        </a:xfrm>
      </p:grpSpPr>
      <p:sp>
        <p:nvSpPr>
          <p:cNvPr id="5" name="Bildplatzhalter 4"/>
          <p:cNvSpPr>
            <a:spLocks noGrp="1"/>
          </p:cNvSpPr>
          <p:nvPr>
            <p:ph type="pic" sz="quarter" idx="10"/>
          </p:nvPr>
        </p:nvSpPr>
        <p:spPr>
          <a:xfrm>
            <a:off x="6275387" y="1628774"/>
            <a:ext cx="5916613" cy="4860926"/>
          </a:xfrm>
          <a:solidFill>
            <a:schemeClr val="bg1">
              <a:lumMod val="85000"/>
            </a:schemeClr>
          </a:solidFill>
        </p:spPr>
        <p:txBody>
          <a:bodyPr/>
          <a:lstStyle>
            <a:lvl1pPr>
              <a:defRPr>
                <a:solidFill>
                  <a:schemeClr val="tx2"/>
                </a:solidFill>
              </a:defRPr>
            </a:lvl1pPr>
          </a:lstStyle>
          <a:p>
            <a:r>
              <a:rPr lang="de-DE" dirty="0" smtClean="0"/>
              <a:t>Bild durch Klicken auf Symbol hinzufügen</a:t>
            </a:r>
            <a:endParaRPr lang="de-DE" dirty="0"/>
          </a:p>
        </p:txBody>
      </p:sp>
      <p:sp>
        <p:nvSpPr>
          <p:cNvPr id="3" name="Inhaltsplatzhalter 2"/>
          <p:cNvSpPr>
            <a:spLocks noGrp="1"/>
          </p:cNvSpPr>
          <p:nvPr>
            <p:ph idx="1"/>
          </p:nvPr>
        </p:nvSpPr>
        <p:spPr>
          <a:xfrm>
            <a:off x="442914" y="1628775"/>
            <a:ext cx="5473699" cy="4860925"/>
          </a:xfrm>
        </p:spPr>
        <p:txBody>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i="0">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itel 8">
            <a:extLst>
              <a:ext uri="{FF2B5EF4-FFF2-40B4-BE49-F238E27FC236}">
                <a16:creationId xmlns:a16="http://schemas.microsoft.com/office/drawing/2014/main" id="{A12C4BB7-5BCD-4081-98E6-80421065100B}"/>
              </a:ext>
            </a:extLst>
          </p:cNvPr>
          <p:cNvSpPr>
            <a:spLocks noGrp="1"/>
          </p:cNvSpPr>
          <p:nvPr>
            <p:ph type="title"/>
          </p:nvPr>
        </p:nvSpPr>
        <p:spPr/>
        <p:txBody>
          <a:bodyPr/>
          <a:lstStyle/>
          <a:p>
            <a:r>
              <a:rPr lang="de-DE" smtClean="0"/>
              <a:t>Titelmasterformat durch Klicken bearbeiten</a:t>
            </a:r>
            <a:endParaRPr lang="de-DE"/>
          </a:p>
        </p:txBody>
      </p:sp>
      <p:sp>
        <p:nvSpPr>
          <p:cNvPr id="7" name="Datumsplatzhalter 6">
            <a:extLst>
              <a:ext uri="{FF2B5EF4-FFF2-40B4-BE49-F238E27FC236}">
                <a16:creationId xmlns:a16="http://schemas.microsoft.com/office/drawing/2014/main" id="{D74C212C-6BC2-4154-B4B0-8D4323B18A0B}"/>
              </a:ext>
            </a:extLst>
          </p:cNvPr>
          <p:cNvSpPr>
            <a:spLocks noGrp="1"/>
          </p:cNvSpPr>
          <p:nvPr>
            <p:ph type="dt" sz="half" idx="11"/>
          </p:nvPr>
        </p:nvSpPr>
        <p:spPr/>
        <p:txBody>
          <a:bodyPr/>
          <a:lstStyle/>
          <a:p>
            <a:r>
              <a:rPr lang="de-DE" dirty="0" smtClean="0"/>
              <a:t>20.11.2021</a:t>
            </a:r>
            <a:endParaRPr lang="de-DE" dirty="0"/>
          </a:p>
        </p:txBody>
      </p:sp>
      <p:sp>
        <p:nvSpPr>
          <p:cNvPr id="8" name="Fußzeilenplatzhalter 7">
            <a:extLst>
              <a:ext uri="{FF2B5EF4-FFF2-40B4-BE49-F238E27FC236}">
                <a16:creationId xmlns:a16="http://schemas.microsoft.com/office/drawing/2014/main" id="{9C28FD31-ECB0-468F-93C4-2C0045ADB07B}"/>
              </a:ext>
            </a:extLst>
          </p:cNvPr>
          <p:cNvSpPr>
            <a:spLocks noGrp="1"/>
          </p:cNvSpPr>
          <p:nvPr>
            <p:ph type="ftr" sz="quarter" idx="12"/>
          </p:nvPr>
        </p:nvSpPr>
        <p:spPr/>
        <p:txBody>
          <a:bodyPr/>
          <a:lstStyle/>
          <a:p>
            <a:r>
              <a:rPr lang="de-DE" dirty="0" smtClean="0"/>
              <a:t>32. Kölner Symposium</a:t>
            </a:r>
            <a:endParaRPr lang="de-DE" dirty="0"/>
          </a:p>
        </p:txBody>
      </p:sp>
      <p:sp>
        <p:nvSpPr>
          <p:cNvPr id="10" name="Foliennummernplatzhalter 9">
            <a:extLst>
              <a:ext uri="{FF2B5EF4-FFF2-40B4-BE49-F238E27FC236}">
                <a16:creationId xmlns:a16="http://schemas.microsoft.com/office/drawing/2014/main" id="{1B40B39D-F278-4031-AD7B-F2FE9ACBF686}"/>
              </a:ext>
            </a:extLst>
          </p:cNvPr>
          <p:cNvSpPr>
            <a:spLocks noGrp="1"/>
          </p:cNvSpPr>
          <p:nvPr>
            <p:ph type="sldNum" sz="quarter" idx="13"/>
          </p:nvPr>
        </p:nvSpPr>
        <p:spPr/>
        <p:txBody>
          <a:bodyPr/>
          <a:lstStyle/>
          <a:p>
            <a:r>
              <a:rPr lang="de-DE" dirty="0"/>
              <a:t>Seite </a:t>
            </a:r>
            <a:fld id="{6486038E-70F0-46B8-8657-A90447852198}" type="slidenum">
              <a:rPr lang="de-DE" smtClean="0"/>
              <a:pPr/>
              <a:t>‹Nr.›</a:t>
            </a:fld>
            <a:endParaRPr lang="de-DE" dirty="0"/>
          </a:p>
        </p:txBody>
      </p:sp>
    </p:spTree>
    <p:extLst>
      <p:ext uri="{BB962C8B-B14F-4D97-AF65-F5344CB8AC3E}">
        <p14:creationId xmlns:p14="http://schemas.microsoft.com/office/powerpoint/2010/main" val="3730142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 Text Bild rechts m. Untertitel">
    <p:spTree>
      <p:nvGrpSpPr>
        <p:cNvPr id="1" name=""/>
        <p:cNvGrpSpPr/>
        <p:nvPr/>
      </p:nvGrpSpPr>
      <p:grpSpPr>
        <a:xfrm>
          <a:off x="0" y="0"/>
          <a:ext cx="0" cy="0"/>
          <a:chOff x="0" y="0"/>
          <a:chExt cx="0" cy="0"/>
        </a:xfrm>
      </p:grpSpPr>
      <p:sp>
        <p:nvSpPr>
          <p:cNvPr id="5" name="Bildplatzhalter 4"/>
          <p:cNvSpPr>
            <a:spLocks noGrp="1"/>
          </p:cNvSpPr>
          <p:nvPr>
            <p:ph type="pic" sz="quarter" idx="10"/>
          </p:nvPr>
        </p:nvSpPr>
        <p:spPr>
          <a:xfrm>
            <a:off x="6275387" y="1628774"/>
            <a:ext cx="5916613" cy="4860926"/>
          </a:xfrm>
          <a:solidFill>
            <a:schemeClr val="bg1">
              <a:lumMod val="85000"/>
            </a:schemeClr>
          </a:solidFill>
        </p:spPr>
        <p:txBody>
          <a:bodyPr/>
          <a:lstStyle>
            <a:lvl1pPr>
              <a:defRPr>
                <a:solidFill>
                  <a:schemeClr val="tx2"/>
                </a:solidFill>
              </a:defRPr>
            </a:lvl1pPr>
          </a:lstStyle>
          <a:p>
            <a:r>
              <a:rPr lang="de-DE" dirty="0" smtClean="0"/>
              <a:t>Bild durch Klicken auf Symbol hinzufügen</a:t>
            </a:r>
            <a:endParaRPr lang="de-DE" dirty="0"/>
          </a:p>
        </p:txBody>
      </p:sp>
      <p:sp>
        <p:nvSpPr>
          <p:cNvPr id="3" name="Inhaltsplatzhalter 2"/>
          <p:cNvSpPr>
            <a:spLocks noGrp="1"/>
          </p:cNvSpPr>
          <p:nvPr>
            <p:ph idx="1"/>
          </p:nvPr>
        </p:nvSpPr>
        <p:spPr>
          <a:xfrm>
            <a:off x="442914" y="1628775"/>
            <a:ext cx="5473699" cy="4860925"/>
          </a:xfrm>
        </p:spPr>
        <p:txBody>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i="0">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itelplatzhalter 1">
            <a:extLst>
              <a:ext uri="{FF2B5EF4-FFF2-40B4-BE49-F238E27FC236}">
                <a16:creationId xmlns:a16="http://schemas.microsoft.com/office/drawing/2014/main" id="{12817EE1-9040-CE43-92BC-37A3C2BD5FFF}"/>
              </a:ext>
            </a:extLst>
          </p:cNvPr>
          <p:cNvSpPr>
            <a:spLocks noGrp="1"/>
          </p:cNvSpPr>
          <p:nvPr>
            <p:ph type="title"/>
          </p:nvPr>
        </p:nvSpPr>
        <p:spPr>
          <a:xfrm>
            <a:off x="451907" y="501811"/>
            <a:ext cx="8344431" cy="1061786"/>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
        <p:nvSpPr>
          <p:cNvPr id="8" name="Textplatzhalter 4">
            <a:extLst>
              <a:ext uri="{FF2B5EF4-FFF2-40B4-BE49-F238E27FC236}">
                <a16:creationId xmlns:a16="http://schemas.microsoft.com/office/drawing/2014/main" id="{05364E13-6503-924A-B94B-4714D0F20606}"/>
              </a:ext>
            </a:extLst>
          </p:cNvPr>
          <p:cNvSpPr>
            <a:spLocks noGrp="1"/>
          </p:cNvSpPr>
          <p:nvPr>
            <p:ph type="body" sz="quarter" idx="12" hasCustomPrompt="1"/>
          </p:nvPr>
        </p:nvSpPr>
        <p:spPr>
          <a:xfrm>
            <a:off x="442913" y="923925"/>
            <a:ext cx="8353425" cy="457200"/>
          </a:xfrm>
        </p:spPr>
        <p:txBody>
          <a:bodyPr/>
          <a:lstStyle>
            <a:lvl1pPr marL="0" indent="0">
              <a:buNone/>
              <a:defRPr b="1" i="0" baseline="0">
                <a:solidFill>
                  <a:schemeClr val="accent2"/>
                </a:solidFill>
              </a:defRPr>
            </a:lvl1pPr>
          </a:lstStyle>
          <a:p>
            <a:pPr lvl="0"/>
            <a:r>
              <a:rPr lang="de-DE" dirty="0"/>
              <a:t>Untertitelformat bearbeiten</a:t>
            </a:r>
          </a:p>
        </p:txBody>
      </p:sp>
      <p:sp>
        <p:nvSpPr>
          <p:cNvPr id="7" name="Datumsplatzhalter 6">
            <a:extLst>
              <a:ext uri="{FF2B5EF4-FFF2-40B4-BE49-F238E27FC236}">
                <a16:creationId xmlns:a16="http://schemas.microsoft.com/office/drawing/2014/main" id="{E38EDFDD-D2EF-470D-9ED0-9F3A9B9BBD02}"/>
              </a:ext>
            </a:extLst>
          </p:cNvPr>
          <p:cNvSpPr>
            <a:spLocks noGrp="1"/>
          </p:cNvSpPr>
          <p:nvPr>
            <p:ph type="dt" sz="half" idx="13"/>
          </p:nvPr>
        </p:nvSpPr>
        <p:spPr/>
        <p:txBody>
          <a:bodyPr/>
          <a:lstStyle/>
          <a:p>
            <a:r>
              <a:rPr lang="de-DE" dirty="0" smtClean="0"/>
              <a:t>20.11.2021</a:t>
            </a:r>
            <a:endParaRPr lang="de-DE" dirty="0"/>
          </a:p>
        </p:txBody>
      </p:sp>
      <p:sp>
        <p:nvSpPr>
          <p:cNvPr id="10" name="Fußzeilenplatzhalter 9">
            <a:extLst>
              <a:ext uri="{FF2B5EF4-FFF2-40B4-BE49-F238E27FC236}">
                <a16:creationId xmlns:a16="http://schemas.microsoft.com/office/drawing/2014/main" id="{499A309E-5E94-4A74-A561-1E6F0FA2B943}"/>
              </a:ext>
            </a:extLst>
          </p:cNvPr>
          <p:cNvSpPr>
            <a:spLocks noGrp="1"/>
          </p:cNvSpPr>
          <p:nvPr>
            <p:ph type="ftr" sz="quarter" idx="14"/>
          </p:nvPr>
        </p:nvSpPr>
        <p:spPr/>
        <p:txBody>
          <a:bodyPr/>
          <a:lstStyle/>
          <a:p>
            <a:r>
              <a:rPr lang="de-DE" dirty="0" smtClean="0"/>
              <a:t>32. Kölner Symposium</a:t>
            </a:r>
            <a:endParaRPr lang="de-DE" dirty="0"/>
          </a:p>
        </p:txBody>
      </p:sp>
      <p:sp>
        <p:nvSpPr>
          <p:cNvPr id="11" name="Foliennummernplatzhalter 10">
            <a:extLst>
              <a:ext uri="{FF2B5EF4-FFF2-40B4-BE49-F238E27FC236}">
                <a16:creationId xmlns:a16="http://schemas.microsoft.com/office/drawing/2014/main" id="{10A0BEEB-5307-42C7-848A-65AFFC9ADEF0}"/>
              </a:ext>
            </a:extLst>
          </p:cNvPr>
          <p:cNvSpPr>
            <a:spLocks noGrp="1"/>
          </p:cNvSpPr>
          <p:nvPr>
            <p:ph type="sldNum" sz="quarter" idx="15"/>
          </p:nvPr>
        </p:nvSpPr>
        <p:spPr/>
        <p:txBody>
          <a:bodyPr/>
          <a:lstStyle/>
          <a:p>
            <a:r>
              <a:rPr lang="de-DE" dirty="0"/>
              <a:t>Seite </a:t>
            </a:r>
            <a:fld id="{6486038E-70F0-46B8-8657-A90447852198}" type="slidenum">
              <a:rPr lang="de-DE" smtClean="0"/>
              <a:pPr/>
              <a:t>‹Nr.›</a:t>
            </a:fld>
            <a:endParaRPr lang="de-DE" dirty="0"/>
          </a:p>
        </p:txBody>
      </p:sp>
    </p:spTree>
    <p:extLst>
      <p:ext uri="{BB962C8B-B14F-4D97-AF65-F5344CB8AC3E}">
        <p14:creationId xmlns:p14="http://schemas.microsoft.com/office/powerpoint/2010/main" val="2098615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 Text Objekt rechts">
    <p:spTree>
      <p:nvGrpSpPr>
        <p:cNvPr id="1" name=""/>
        <p:cNvGrpSpPr/>
        <p:nvPr/>
      </p:nvGrpSpPr>
      <p:grpSpPr>
        <a:xfrm>
          <a:off x="0" y="0"/>
          <a:ext cx="0" cy="0"/>
          <a:chOff x="0" y="0"/>
          <a:chExt cx="0" cy="0"/>
        </a:xfrm>
      </p:grpSpPr>
      <p:sp>
        <p:nvSpPr>
          <p:cNvPr id="3" name="Inhaltsplatzhalter 2"/>
          <p:cNvSpPr>
            <a:spLocks noGrp="1"/>
          </p:cNvSpPr>
          <p:nvPr>
            <p:ph idx="1"/>
          </p:nvPr>
        </p:nvSpPr>
        <p:spPr>
          <a:xfrm>
            <a:off x="442914" y="1628775"/>
            <a:ext cx="5473699" cy="4860925"/>
          </a:xfrm>
        </p:spPr>
        <p:txBody>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i="0">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Inhaltsplatzhalter 5">
            <a:extLst>
              <a:ext uri="{FF2B5EF4-FFF2-40B4-BE49-F238E27FC236}">
                <a16:creationId xmlns:a16="http://schemas.microsoft.com/office/drawing/2014/main" id="{686EC1C3-C429-5347-8BC1-A8C223E0294F}"/>
              </a:ext>
            </a:extLst>
          </p:cNvPr>
          <p:cNvSpPr>
            <a:spLocks noGrp="1"/>
          </p:cNvSpPr>
          <p:nvPr>
            <p:ph sz="quarter" idx="12"/>
          </p:nvPr>
        </p:nvSpPr>
        <p:spPr>
          <a:xfrm>
            <a:off x="6275388" y="1628775"/>
            <a:ext cx="5473700" cy="4860925"/>
          </a:xfrm>
        </p:spPr>
        <p:txBody>
          <a:bodyPr/>
          <a:lstStyle>
            <a:lvl1pPr marL="0" indent="0">
              <a:buNone/>
              <a:defRPr>
                <a:solidFill>
                  <a:schemeClr val="tx2"/>
                </a:solidFill>
              </a:defRPr>
            </a:lvl1pPr>
          </a:lstStyle>
          <a:p>
            <a:pPr lvl="0"/>
            <a:r>
              <a:rPr lang="de-DE" smtClean="0"/>
              <a:t>Formatvorlagen des Textmasters bearbeiten</a:t>
            </a:r>
          </a:p>
        </p:txBody>
      </p:sp>
      <p:sp>
        <p:nvSpPr>
          <p:cNvPr id="8" name="Titelplatzhalter 1">
            <a:extLst>
              <a:ext uri="{FF2B5EF4-FFF2-40B4-BE49-F238E27FC236}">
                <a16:creationId xmlns:a16="http://schemas.microsoft.com/office/drawing/2014/main" id="{B36B3AF8-8238-BC42-8D82-E02D9E07BB47}"/>
              </a:ext>
            </a:extLst>
          </p:cNvPr>
          <p:cNvSpPr>
            <a:spLocks noGrp="1"/>
          </p:cNvSpPr>
          <p:nvPr>
            <p:ph type="title"/>
          </p:nvPr>
        </p:nvSpPr>
        <p:spPr>
          <a:xfrm>
            <a:off x="451907" y="501811"/>
            <a:ext cx="8344431" cy="1061786"/>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
        <p:nvSpPr>
          <p:cNvPr id="2" name="Datumsplatzhalter 1">
            <a:extLst>
              <a:ext uri="{FF2B5EF4-FFF2-40B4-BE49-F238E27FC236}">
                <a16:creationId xmlns:a16="http://schemas.microsoft.com/office/drawing/2014/main" id="{5EA2DB0A-0F11-4E45-9C18-8C0AD1F9A1EA}"/>
              </a:ext>
            </a:extLst>
          </p:cNvPr>
          <p:cNvSpPr>
            <a:spLocks noGrp="1"/>
          </p:cNvSpPr>
          <p:nvPr>
            <p:ph type="dt" sz="half" idx="13"/>
          </p:nvPr>
        </p:nvSpPr>
        <p:spPr/>
        <p:txBody>
          <a:bodyPr/>
          <a:lstStyle/>
          <a:p>
            <a:r>
              <a:rPr lang="de-DE" dirty="0" smtClean="0"/>
              <a:t>20.11.2021</a:t>
            </a:r>
            <a:endParaRPr lang="de-DE" dirty="0"/>
          </a:p>
        </p:txBody>
      </p:sp>
      <p:sp>
        <p:nvSpPr>
          <p:cNvPr id="7" name="Fußzeilenplatzhalter 6">
            <a:extLst>
              <a:ext uri="{FF2B5EF4-FFF2-40B4-BE49-F238E27FC236}">
                <a16:creationId xmlns:a16="http://schemas.microsoft.com/office/drawing/2014/main" id="{0E1F10C7-5626-404B-8325-71833931EF01}"/>
              </a:ext>
            </a:extLst>
          </p:cNvPr>
          <p:cNvSpPr>
            <a:spLocks noGrp="1"/>
          </p:cNvSpPr>
          <p:nvPr>
            <p:ph type="ftr" sz="quarter" idx="14"/>
          </p:nvPr>
        </p:nvSpPr>
        <p:spPr/>
        <p:txBody>
          <a:bodyPr/>
          <a:lstStyle/>
          <a:p>
            <a:r>
              <a:rPr lang="de-DE" dirty="0" smtClean="0"/>
              <a:t>32. Kölner Symposium</a:t>
            </a:r>
            <a:endParaRPr lang="de-DE" dirty="0"/>
          </a:p>
        </p:txBody>
      </p:sp>
      <p:sp>
        <p:nvSpPr>
          <p:cNvPr id="10" name="Foliennummernplatzhalter 9">
            <a:extLst>
              <a:ext uri="{FF2B5EF4-FFF2-40B4-BE49-F238E27FC236}">
                <a16:creationId xmlns:a16="http://schemas.microsoft.com/office/drawing/2014/main" id="{1CFC14BD-F543-4DD6-BC7A-0EE16BDE64CF}"/>
              </a:ext>
            </a:extLst>
          </p:cNvPr>
          <p:cNvSpPr>
            <a:spLocks noGrp="1"/>
          </p:cNvSpPr>
          <p:nvPr>
            <p:ph type="sldNum" sz="quarter" idx="15"/>
          </p:nvPr>
        </p:nvSpPr>
        <p:spPr/>
        <p:txBody>
          <a:bodyPr/>
          <a:lstStyle/>
          <a:p>
            <a:r>
              <a:rPr lang="de-DE" dirty="0"/>
              <a:t>Seite </a:t>
            </a:r>
            <a:fld id="{6486038E-70F0-46B8-8657-A90447852198}" type="slidenum">
              <a:rPr lang="de-DE" smtClean="0"/>
              <a:pPr/>
              <a:t>‹Nr.›</a:t>
            </a:fld>
            <a:endParaRPr lang="de-DE" dirty="0"/>
          </a:p>
        </p:txBody>
      </p:sp>
    </p:spTree>
    <p:extLst>
      <p:ext uri="{BB962C8B-B14F-4D97-AF65-F5344CB8AC3E}">
        <p14:creationId xmlns:p14="http://schemas.microsoft.com/office/powerpoint/2010/main" val="5884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 Text Objekt rechts m. Untertitel">
    <p:spTree>
      <p:nvGrpSpPr>
        <p:cNvPr id="1" name=""/>
        <p:cNvGrpSpPr/>
        <p:nvPr/>
      </p:nvGrpSpPr>
      <p:grpSpPr>
        <a:xfrm>
          <a:off x="0" y="0"/>
          <a:ext cx="0" cy="0"/>
          <a:chOff x="0" y="0"/>
          <a:chExt cx="0" cy="0"/>
        </a:xfrm>
      </p:grpSpPr>
      <p:sp>
        <p:nvSpPr>
          <p:cNvPr id="3" name="Inhaltsplatzhalter 2"/>
          <p:cNvSpPr>
            <a:spLocks noGrp="1"/>
          </p:cNvSpPr>
          <p:nvPr>
            <p:ph idx="1"/>
          </p:nvPr>
        </p:nvSpPr>
        <p:spPr>
          <a:xfrm>
            <a:off x="442914" y="1628775"/>
            <a:ext cx="5473699" cy="4860925"/>
          </a:xfrm>
        </p:spPr>
        <p:txBody>
          <a:bodyPr/>
          <a:lstStyle>
            <a:lvl1pPr>
              <a:lnSpc>
                <a:spcPct val="100000"/>
              </a:lnSpc>
              <a:defRPr sz="1900">
                <a:solidFill>
                  <a:schemeClr val="tx2"/>
                </a:solidFill>
              </a:defRPr>
            </a:lvl1pPr>
            <a:lvl2pPr>
              <a:lnSpc>
                <a:spcPct val="100000"/>
              </a:lnSpc>
              <a:defRPr sz="1700">
                <a:solidFill>
                  <a:schemeClr val="tx2"/>
                </a:solidFill>
              </a:defRPr>
            </a:lvl2pPr>
            <a:lvl3pPr>
              <a:lnSpc>
                <a:spcPct val="100000"/>
              </a:lnSpc>
              <a:defRPr sz="1500" i="0">
                <a:solidFill>
                  <a:schemeClr val="tx2"/>
                </a:solidFill>
              </a:defRPr>
            </a:lvl3pPr>
            <a:lvl4pPr>
              <a:lnSpc>
                <a:spcPct val="100000"/>
              </a:lnSpc>
              <a:defRPr sz="1900">
                <a:solidFill>
                  <a:schemeClr val="tx2"/>
                </a:solidFill>
              </a:defRPr>
            </a:lvl4pPr>
            <a:lvl5pPr>
              <a:lnSpc>
                <a:spcPct val="100000"/>
              </a:lnSpc>
              <a:defRPr sz="1900">
                <a:solidFill>
                  <a:schemeClr val="tx2"/>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Inhaltsplatzhalter 5">
            <a:extLst>
              <a:ext uri="{FF2B5EF4-FFF2-40B4-BE49-F238E27FC236}">
                <a16:creationId xmlns:a16="http://schemas.microsoft.com/office/drawing/2014/main" id="{686EC1C3-C429-5347-8BC1-A8C223E0294F}"/>
              </a:ext>
            </a:extLst>
          </p:cNvPr>
          <p:cNvSpPr>
            <a:spLocks noGrp="1"/>
          </p:cNvSpPr>
          <p:nvPr>
            <p:ph sz="quarter" idx="12"/>
          </p:nvPr>
        </p:nvSpPr>
        <p:spPr>
          <a:xfrm>
            <a:off x="6275388" y="1628775"/>
            <a:ext cx="5473700" cy="4860925"/>
          </a:xfrm>
        </p:spPr>
        <p:txBody>
          <a:bodyPr/>
          <a:lstStyle>
            <a:lvl1pPr marL="0" indent="0">
              <a:buNone/>
              <a:defRPr sz="1900">
                <a:solidFill>
                  <a:schemeClr val="tx2"/>
                </a:solidFill>
              </a:defRPr>
            </a:lvl1pPr>
          </a:lstStyle>
          <a:p>
            <a:pPr lvl="0"/>
            <a:r>
              <a:rPr lang="de-DE" smtClean="0"/>
              <a:t>Formatvorlagen des Textmasters bearbeiten</a:t>
            </a:r>
          </a:p>
        </p:txBody>
      </p:sp>
      <p:sp>
        <p:nvSpPr>
          <p:cNvPr id="8" name="Titelplatzhalter 1">
            <a:extLst>
              <a:ext uri="{FF2B5EF4-FFF2-40B4-BE49-F238E27FC236}">
                <a16:creationId xmlns:a16="http://schemas.microsoft.com/office/drawing/2014/main" id="{B36B3AF8-8238-BC42-8D82-E02D9E07BB47}"/>
              </a:ext>
            </a:extLst>
          </p:cNvPr>
          <p:cNvSpPr>
            <a:spLocks noGrp="1"/>
          </p:cNvSpPr>
          <p:nvPr>
            <p:ph type="title"/>
          </p:nvPr>
        </p:nvSpPr>
        <p:spPr>
          <a:xfrm>
            <a:off x="451907" y="501811"/>
            <a:ext cx="8344431" cy="1061786"/>
          </a:xfrm>
          <a:prstGeom prst="rect">
            <a:avLst/>
          </a:prstGeom>
        </p:spPr>
        <p:txBody>
          <a:bodyPr vert="horz" lIns="0" tIns="0" rIns="0" bIns="0" rtlCol="0" anchor="t" anchorCtr="0">
            <a:noAutofit/>
          </a:bodyPr>
          <a:lstStyle/>
          <a:p>
            <a:r>
              <a:rPr lang="de-DE" smtClean="0"/>
              <a:t>Titelmasterformat durch Klicken bearbeiten</a:t>
            </a:r>
            <a:endParaRPr lang="de-DE" dirty="0"/>
          </a:p>
        </p:txBody>
      </p:sp>
      <p:sp>
        <p:nvSpPr>
          <p:cNvPr id="2" name="Datumsplatzhalter 1">
            <a:extLst>
              <a:ext uri="{FF2B5EF4-FFF2-40B4-BE49-F238E27FC236}">
                <a16:creationId xmlns:a16="http://schemas.microsoft.com/office/drawing/2014/main" id="{002B0764-3F54-4C75-B3E5-68DB86D7D6C8}"/>
              </a:ext>
            </a:extLst>
          </p:cNvPr>
          <p:cNvSpPr>
            <a:spLocks noGrp="1"/>
          </p:cNvSpPr>
          <p:nvPr>
            <p:ph type="dt" sz="half" idx="13"/>
          </p:nvPr>
        </p:nvSpPr>
        <p:spPr/>
        <p:txBody>
          <a:bodyPr/>
          <a:lstStyle/>
          <a:p>
            <a:r>
              <a:rPr lang="de-DE" dirty="0" smtClean="0"/>
              <a:t>20.11.2021</a:t>
            </a:r>
            <a:endParaRPr lang="de-DE" dirty="0"/>
          </a:p>
        </p:txBody>
      </p:sp>
      <p:sp>
        <p:nvSpPr>
          <p:cNvPr id="4" name="Fußzeilenplatzhalter 3">
            <a:extLst>
              <a:ext uri="{FF2B5EF4-FFF2-40B4-BE49-F238E27FC236}">
                <a16:creationId xmlns:a16="http://schemas.microsoft.com/office/drawing/2014/main" id="{8E84C41B-8703-4E9F-B64F-7A38C10BC7B2}"/>
              </a:ext>
            </a:extLst>
          </p:cNvPr>
          <p:cNvSpPr>
            <a:spLocks noGrp="1"/>
          </p:cNvSpPr>
          <p:nvPr>
            <p:ph type="ftr" sz="quarter" idx="14"/>
          </p:nvPr>
        </p:nvSpPr>
        <p:spPr/>
        <p:txBody>
          <a:bodyPr/>
          <a:lstStyle/>
          <a:p>
            <a:r>
              <a:rPr lang="de-DE" dirty="0" smtClean="0"/>
              <a:t>32. Kölner Symposium</a:t>
            </a:r>
            <a:endParaRPr lang="de-DE" dirty="0"/>
          </a:p>
        </p:txBody>
      </p:sp>
      <p:sp>
        <p:nvSpPr>
          <p:cNvPr id="7" name="Foliennummernplatzhalter 6">
            <a:extLst>
              <a:ext uri="{FF2B5EF4-FFF2-40B4-BE49-F238E27FC236}">
                <a16:creationId xmlns:a16="http://schemas.microsoft.com/office/drawing/2014/main" id="{C42ECAC0-82AF-40AC-8555-201AAEBCDAD4}"/>
              </a:ext>
            </a:extLst>
          </p:cNvPr>
          <p:cNvSpPr>
            <a:spLocks noGrp="1"/>
          </p:cNvSpPr>
          <p:nvPr>
            <p:ph type="sldNum" sz="quarter" idx="15"/>
          </p:nvPr>
        </p:nvSpPr>
        <p:spPr/>
        <p:txBody>
          <a:bodyPr/>
          <a:lstStyle/>
          <a:p>
            <a:r>
              <a:rPr lang="de-DE" dirty="0"/>
              <a:t>Seite </a:t>
            </a:r>
            <a:fld id="{6486038E-70F0-46B8-8657-A90447852198}" type="slidenum">
              <a:rPr lang="de-DE" smtClean="0"/>
              <a:pPr/>
              <a:t>‹Nr.›</a:t>
            </a:fld>
            <a:endParaRPr lang="de-DE" dirty="0"/>
          </a:p>
        </p:txBody>
      </p:sp>
    </p:spTree>
    <p:extLst>
      <p:ext uri="{BB962C8B-B14F-4D97-AF65-F5344CB8AC3E}">
        <p14:creationId xmlns:p14="http://schemas.microsoft.com/office/powerpoint/2010/main" val="2397331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eie Folie">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F18BAA2-4D32-EA44-9836-65E58025DF93}"/>
              </a:ext>
            </a:extLst>
          </p:cNvPr>
          <p:cNvSpPr txBox="1"/>
          <p:nvPr userDrawn="1"/>
        </p:nvSpPr>
        <p:spPr>
          <a:xfrm>
            <a:off x="1483360" y="20320"/>
            <a:ext cx="184731" cy="461665"/>
          </a:xfrm>
          <a:prstGeom prst="rect">
            <a:avLst/>
          </a:prstGeom>
          <a:noFill/>
        </p:spPr>
        <p:txBody>
          <a:bodyPr wrap="none" rtlCol="0">
            <a:spAutoFit/>
          </a:bodyPr>
          <a:lstStyle/>
          <a:p>
            <a:endParaRPr lang="de-DE" dirty="0"/>
          </a:p>
        </p:txBody>
      </p:sp>
      <p:sp>
        <p:nvSpPr>
          <p:cNvPr id="7" name="Textfeld 6">
            <a:extLst>
              <a:ext uri="{FF2B5EF4-FFF2-40B4-BE49-F238E27FC236}">
                <a16:creationId xmlns:a16="http://schemas.microsoft.com/office/drawing/2014/main" id="{3EB0B18B-6EA8-A741-8F9D-10052686D607}"/>
              </a:ext>
            </a:extLst>
          </p:cNvPr>
          <p:cNvSpPr txBox="1"/>
          <p:nvPr userDrawn="1"/>
        </p:nvSpPr>
        <p:spPr>
          <a:xfrm>
            <a:off x="10688320" y="579120"/>
            <a:ext cx="184731" cy="461665"/>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2285898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intergrundbi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F18BAA2-4D32-EA44-9836-65E58025DF93}"/>
              </a:ext>
            </a:extLst>
          </p:cNvPr>
          <p:cNvSpPr txBox="1"/>
          <p:nvPr userDrawn="1"/>
        </p:nvSpPr>
        <p:spPr>
          <a:xfrm>
            <a:off x="1483360" y="20320"/>
            <a:ext cx="184731" cy="461665"/>
          </a:xfrm>
          <a:prstGeom prst="rect">
            <a:avLst/>
          </a:prstGeom>
          <a:noFill/>
        </p:spPr>
        <p:txBody>
          <a:bodyPr wrap="none" rtlCol="0">
            <a:spAutoFit/>
          </a:bodyPr>
          <a:lstStyle/>
          <a:p>
            <a:endParaRPr lang="de-DE" dirty="0"/>
          </a:p>
        </p:txBody>
      </p:sp>
      <p:sp>
        <p:nvSpPr>
          <p:cNvPr id="7" name="Textfeld 6">
            <a:extLst>
              <a:ext uri="{FF2B5EF4-FFF2-40B4-BE49-F238E27FC236}">
                <a16:creationId xmlns:a16="http://schemas.microsoft.com/office/drawing/2014/main" id="{3EB0B18B-6EA8-A741-8F9D-10052686D607}"/>
              </a:ext>
            </a:extLst>
          </p:cNvPr>
          <p:cNvSpPr txBox="1"/>
          <p:nvPr userDrawn="1"/>
        </p:nvSpPr>
        <p:spPr>
          <a:xfrm>
            <a:off x="10688320" y="579120"/>
            <a:ext cx="184731" cy="461665"/>
          </a:xfrm>
          <a:prstGeom prst="rect">
            <a:avLst/>
          </a:prstGeom>
          <a:noFill/>
        </p:spPr>
        <p:txBody>
          <a:bodyPr wrap="none" rtlCol="0">
            <a:spAutoFit/>
          </a:bodyPr>
          <a:lstStyle/>
          <a:p>
            <a:endParaRPr lang="de-DE" dirty="0"/>
          </a:p>
        </p:txBody>
      </p:sp>
      <p:sp>
        <p:nvSpPr>
          <p:cNvPr id="3" name="Bildplatzhalter 2">
            <a:extLst>
              <a:ext uri="{FF2B5EF4-FFF2-40B4-BE49-F238E27FC236}">
                <a16:creationId xmlns:a16="http://schemas.microsoft.com/office/drawing/2014/main" id="{77C6D84A-92C4-E64E-B003-4CD3E7DB4C36}"/>
              </a:ext>
            </a:extLst>
          </p:cNvPr>
          <p:cNvSpPr>
            <a:spLocks noGrp="1"/>
          </p:cNvSpPr>
          <p:nvPr>
            <p:ph type="pic" sz="quarter" idx="10"/>
          </p:nvPr>
        </p:nvSpPr>
        <p:spPr>
          <a:xfrm>
            <a:off x="0" y="35937"/>
            <a:ext cx="12192000" cy="6780788"/>
          </a:xfrm>
        </p:spPr>
        <p:txBody>
          <a:bodyPr/>
          <a:lstStyle>
            <a:lvl1pPr>
              <a:defRPr sz="1900">
                <a:solidFill>
                  <a:schemeClr val="tx2"/>
                </a:solidFill>
              </a:defRPr>
            </a:lvl1pPr>
          </a:lstStyle>
          <a:p>
            <a:r>
              <a:rPr lang="de-DE" dirty="0" smtClean="0"/>
              <a:t>Bild durch Klicken auf Symbol hinzufügen</a:t>
            </a:r>
            <a:endParaRPr lang="de-DE" dirty="0"/>
          </a:p>
        </p:txBody>
      </p:sp>
    </p:spTree>
    <p:extLst>
      <p:ext uri="{BB962C8B-B14F-4D97-AF65-F5344CB8AC3E}">
        <p14:creationId xmlns:p14="http://schemas.microsoft.com/office/powerpoint/2010/main" val="3346619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sp>
        <p:nvSpPr>
          <p:cNvPr id="14" name="Rechteck 13"/>
          <p:cNvSpPr/>
          <p:nvPr userDrawn="1"/>
        </p:nvSpPr>
        <p:spPr>
          <a:xfrm>
            <a:off x="107490" y="6361666"/>
            <a:ext cx="11964396" cy="415498"/>
          </a:xfrm>
          <a:prstGeom prst="rect">
            <a:avLst/>
          </a:prstGeom>
        </p:spPr>
        <p:txBody>
          <a:bodyPr wrap="square">
            <a:spAutoFit/>
          </a:bodyPr>
          <a:lstStyle/>
          <a:p>
            <a:pPr fontAlgn="auto">
              <a:buClr>
                <a:schemeClr val="accent3"/>
              </a:buClr>
              <a:defRPr/>
            </a:pPr>
            <a:r>
              <a:rPr lang="de-DE" sz="1050" dirty="0">
                <a:solidFill>
                  <a:schemeClr val="bg1"/>
                </a:solidFill>
              </a:rPr>
              <a:t>Das ausschließliche und uneingeschränkte Nutzungsrecht steht dem MD Bayern zu. Eine Nutzung des Gesamtwerks oder Teile davon ist nur mit ausdrücklicher Genehmigung des MD Bayern zulässig. Dies gilt für alle bekannten als auch bisher unbekannten Nutzungsarten.</a:t>
            </a:r>
          </a:p>
        </p:txBody>
      </p:sp>
      <p:pic>
        <p:nvPicPr>
          <p:cNvPr id="8" name="Grafik 7">
            <a:extLst>
              <a:ext uri="{FF2B5EF4-FFF2-40B4-BE49-F238E27FC236}">
                <a16:creationId xmlns:a16="http://schemas.microsoft.com/office/drawing/2014/main" id="{0575DAE5-C796-4B3B-86F9-B735E19E095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feld 14">
            <a:extLst>
              <a:ext uri="{FF2B5EF4-FFF2-40B4-BE49-F238E27FC236}">
                <a16:creationId xmlns:a16="http://schemas.microsoft.com/office/drawing/2014/main" id="{DD8E95A4-4C89-4FA5-B160-1C153B520367}"/>
              </a:ext>
            </a:extLst>
          </p:cNvPr>
          <p:cNvSpPr txBox="1"/>
          <p:nvPr userDrawn="1"/>
        </p:nvSpPr>
        <p:spPr>
          <a:xfrm>
            <a:off x="10180003" y="5689922"/>
            <a:ext cx="1701640" cy="261610"/>
          </a:xfrm>
          <a:prstGeom prst="rect">
            <a:avLst/>
          </a:prstGeom>
          <a:noFill/>
        </p:spPr>
        <p:txBody>
          <a:bodyPr wrap="square" lIns="0" rtlCol="0">
            <a:spAutoFit/>
          </a:bodyPr>
          <a:lstStyle/>
          <a:p>
            <a:pPr algn="r"/>
            <a:r>
              <a:rPr lang="de-DE" sz="1100" dirty="0"/>
              <a:t>www.md-bayern.de</a:t>
            </a:r>
          </a:p>
        </p:txBody>
      </p:sp>
      <p:sp>
        <p:nvSpPr>
          <p:cNvPr id="16" name="Untertitel 2">
            <a:extLst>
              <a:ext uri="{FF2B5EF4-FFF2-40B4-BE49-F238E27FC236}">
                <a16:creationId xmlns:a16="http://schemas.microsoft.com/office/drawing/2014/main" id="{3E573F73-201C-4DC0-BA29-87D6EE2DB2F8}"/>
              </a:ext>
            </a:extLst>
          </p:cNvPr>
          <p:cNvSpPr>
            <a:spLocks noGrp="1"/>
          </p:cNvSpPr>
          <p:nvPr>
            <p:ph type="subTitle" idx="1" hasCustomPrompt="1"/>
          </p:nvPr>
        </p:nvSpPr>
        <p:spPr>
          <a:xfrm>
            <a:off x="8624338" y="2470094"/>
            <a:ext cx="2985168" cy="3048204"/>
          </a:xfrm>
        </p:spPr>
        <p:txBody>
          <a:bodyPr/>
          <a:lstStyle>
            <a:lvl1pPr marL="0" indent="0" algn="l">
              <a:lnSpc>
                <a:spcPct val="100000"/>
              </a:lnSpc>
              <a:buNone/>
              <a:defRPr sz="1900" b="0" i="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lvl="0"/>
            <a:r>
              <a:rPr lang="de-DE" dirty="0"/>
              <a:t>Vorname Name </a:t>
            </a:r>
            <a:br>
              <a:rPr lang="de-DE" dirty="0"/>
            </a:br>
            <a:r>
              <a:rPr lang="de-DE" dirty="0"/>
              <a:t>Funktion </a:t>
            </a:r>
          </a:p>
        </p:txBody>
      </p:sp>
      <p:sp>
        <p:nvSpPr>
          <p:cNvPr id="6" name="Rechteck 5">
            <a:extLst>
              <a:ext uri="{FF2B5EF4-FFF2-40B4-BE49-F238E27FC236}">
                <a16:creationId xmlns:a16="http://schemas.microsoft.com/office/drawing/2014/main" id="{1F186953-E7AA-4A9D-A1FF-F9977AA1DAFB}"/>
              </a:ext>
            </a:extLst>
          </p:cNvPr>
          <p:cNvSpPr/>
          <p:nvPr userDrawn="1"/>
        </p:nvSpPr>
        <p:spPr>
          <a:xfrm>
            <a:off x="8288121" y="5957754"/>
            <a:ext cx="3783765" cy="900246"/>
          </a:xfrm>
          <a:prstGeom prst="rect">
            <a:avLst/>
          </a:prstGeom>
        </p:spPr>
        <p:txBody>
          <a:bodyPr wrap="square">
            <a:spAutoFit/>
          </a:bodyPr>
          <a:lstStyle/>
          <a:p>
            <a:pPr fontAlgn="auto">
              <a:buClr>
                <a:schemeClr val="accent3"/>
              </a:buClr>
              <a:defRPr/>
            </a:pPr>
            <a:r>
              <a:rPr lang="de-DE" sz="1050" dirty="0">
                <a:solidFill>
                  <a:schemeClr val="tx2"/>
                </a:solidFill>
              </a:rPr>
              <a:t>Das ausschließliche und uneingeschränkte Nutzungsrecht steht dem Medizinischen Dienst Bayern zu. Eine Nutzung des Gesamt-werks oder Teile davon, ist nur mit ausdrücklicher Genehmigung des Medizinischen</a:t>
            </a:r>
            <a:r>
              <a:rPr lang="de-DE" sz="1050" baseline="0" dirty="0">
                <a:solidFill>
                  <a:schemeClr val="tx2"/>
                </a:solidFill>
              </a:rPr>
              <a:t> Dienstes</a:t>
            </a:r>
            <a:r>
              <a:rPr lang="de-DE" sz="1050" dirty="0">
                <a:solidFill>
                  <a:schemeClr val="tx2"/>
                </a:solidFill>
              </a:rPr>
              <a:t> Bayern zulässig. Dies gilt für alle bekannten als auch bisher unbekannten Nutzungsarten.</a:t>
            </a:r>
            <a:r>
              <a:rPr lang="de-DE" sz="1050" dirty="0">
                <a:solidFill>
                  <a:schemeClr val="bg1"/>
                </a:solidFill>
              </a:rPr>
              <a:t>.</a:t>
            </a:r>
          </a:p>
        </p:txBody>
      </p:sp>
    </p:spTree>
    <p:extLst>
      <p:ext uri="{BB962C8B-B14F-4D97-AF65-F5344CB8AC3E}">
        <p14:creationId xmlns:p14="http://schemas.microsoft.com/office/powerpoint/2010/main" val="717050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20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2">
    <p:spTree>
      <p:nvGrpSpPr>
        <p:cNvPr id="1" name=""/>
        <p:cNvGrpSpPr/>
        <p:nvPr/>
      </p:nvGrpSpPr>
      <p:grpSpPr>
        <a:xfrm>
          <a:off x="0" y="0"/>
          <a:ext cx="0" cy="0"/>
          <a:chOff x="0" y="0"/>
          <a:chExt cx="0" cy="0"/>
        </a:xfrm>
      </p:grpSpPr>
      <p:pic>
        <p:nvPicPr>
          <p:cNvPr id="11" name="Bildplatzhalter 7" descr="Ein Bild, das drinnen, Person, Vorbereiten, Mahlzeit enthält.&#10;&#10;Automatisch generierte Beschreibung">
            <a:extLst>
              <a:ext uri="{FF2B5EF4-FFF2-40B4-BE49-F238E27FC236}">
                <a16:creationId xmlns:a16="http://schemas.microsoft.com/office/drawing/2014/main" id="{DFD2294A-4237-B445-949D-09A914C7EF22}"/>
              </a:ext>
            </a:extLst>
          </p:cNvPr>
          <p:cNvPicPr>
            <a:picLocks noChangeAspect="1"/>
          </p:cNvPicPr>
          <p:nvPr userDrawn="1"/>
        </p:nvPicPr>
        <p:blipFill rotWithShape="1">
          <a:blip r:embed="rId2"/>
          <a:srcRect t="473" b="473"/>
          <a:stretch/>
        </p:blipFill>
        <p:spPr>
          <a:xfrm>
            <a:off x="1" y="1656000"/>
            <a:ext cx="12204000" cy="5234371"/>
          </a:xfrm>
          <a:prstGeom prst="rect">
            <a:avLst/>
          </a:prstGeom>
        </p:spPr>
      </p:pic>
      <p:sp>
        <p:nvSpPr>
          <p:cNvPr id="3" name="Untertitel 2"/>
          <p:cNvSpPr>
            <a:spLocks noGrp="1"/>
          </p:cNvSpPr>
          <p:nvPr>
            <p:ph type="subTitle" idx="1"/>
          </p:nvPr>
        </p:nvSpPr>
        <p:spPr>
          <a:xfrm>
            <a:off x="467300" y="3403201"/>
            <a:ext cx="10750795" cy="1166331"/>
          </a:xfrm>
        </p:spPr>
        <p:txBody>
          <a:bodyPr/>
          <a:lstStyle>
            <a:lvl1pPr marL="0" indent="0" algn="l">
              <a:lnSpc>
                <a:spcPts val="3000"/>
              </a:lnSpc>
              <a:buNone/>
              <a:defRPr sz="2600" b="0" i="0" baseline="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2" name="Titel 1"/>
          <p:cNvSpPr>
            <a:spLocks noGrp="1"/>
          </p:cNvSpPr>
          <p:nvPr>
            <p:ph type="ctrTitle" hasCustomPrompt="1"/>
          </p:nvPr>
        </p:nvSpPr>
        <p:spPr>
          <a:xfrm>
            <a:off x="467300" y="2151033"/>
            <a:ext cx="10750461" cy="1091715"/>
          </a:xfrm>
          <a:prstGeom prst="rect">
            <a:avLst/>
          </a:prstGeom>
        </p:spPr>
        <p:txBody>
          <a:bodyPr/>
          <a:lstStyle>
            <a:lvl1pPr marL="0" marR="0" indent="0" algn="l" defTabSz="457189" rtl="0" eaLnBrk="1" fontAlgn="auto" latinLnBrk="0" hangingPunct="1">
              <a:lnSpc>
                <a:spcPts val="3700"/>
              </a:lnSpc>
              <a:spcBef>
                <a:spcPct val="0"/>
              </a:spcBef>
              <a:spcAft>
                <a:spcPts val="0"/>
              </a:spcAft>
              <a:buClrTx/>
              <a:buSzTx/>
              <a:buFontTx/>
              <a:buNone/>
              <a:tabLst/>
              <a:defRPr sz="3600" cap="none" spc="0" normalizeH="0">
                <a:solidFill>
                  <a:schemeClr val="bg1"/>
                </a:solidFill>
              </a:defRPr>
            </a:lvl1pPr>
          </a:lstStyle>
          <a:p>
            <a:r>
              <a:rPr lang="de-DE" dirty="0"/>
              <a:t>Mastertitelformat </a:t>
            </a:r>
            <a:br>
              <a:rPr lang="de-DE" dirty="0"/>
            </a:br>
            <a:r>
              <a:rPr lang="de-DE" dirty="0"/>
              <a:t>bearbeiten</a:t>
            </a:r>
          </a:p>
        </p:txBody>
      </p:sp>
      <p:sp>
        <p:nvSpPr>
          <p:cNvPr id="4" name="Textfeld 3">
            <a:extLst>
              <a:ext uri="{FF2B5EF4-FFF2-40B4-BE49-F238E27FC236}">
                <a16:creationId xmlns:a16="http://schemas.microsoft.com/office/drawing/2014/main" id="{447E1093-C909-3545-8DC8-B115840B210F}"/>
              </a:ext>
            </a:extLst>
          </p:cNvPr>
          <p:cNvSpPr txBox="1"/>
          <p:nvPr userDrawn="1"/>
        </p:nvSpPr>
        <p:spPr>
          <a:xfrm>
            <a:off x="4499729" y="-741574"/>
            <a:ext cx="184731" cy="584775"/>
          </a:xfrm>
          <a:prstGeom prst="rect">
            <a:avLst/>
          </a:prstGeom>
          <a:noFill/>
        </p:spPr>
        <p:txBody>
          <a:bodyPr wrap="none" rtlCol="0">
            <a:spAutoFit/>
          </a:bodyPr>
          <a:lstStyle/>
          <a:p>
            <a:endParaRPr lang="de-DE" sz="3200" dirty="0"/>
          </a:p>
        </p:txBody>
      </p:sp>
      <p:pic>
        <p:nvPicPr>
          <p:cNvPr id="10" name="Grafik 9">
            <a:extLst>
              <a:ext uri="{FF2B5EF4-FFF2-40B4-BE49-F238E27FC236}">
                <a16:creationId xmlns:a16="http://schemas.microsoft.com/office/drawing/2014/main" id="{F3F8B24B-3F24-EA4D-B124-E3AFB18E2260}"/>
              </a:ext>
            </a:extLst>
          </p:cNvPr>
          <p:cNvPicPr>
            <a:picLocks noChangeAspect="1"/>
          </p:cNvPicPr>
          <p:nvPr userDrawn="1"/>
        </p:nvPicPr>
        <p:blipFill>
          <a:blip r:embed="rId3"/>
          <a:stretch>
            <a:fillRect/>
          </a:stretch>
        </p:blipFill>
        <p:spPr>
          <a:xfrm>
            <a:off x="7865707" y="310179"/>
            <a:ext cx="3883382" cy="1024346"/>
          </a:xfrm>
          <a:prstGeom prst="rect">
            <a:avLst/>
          </a:prstGeom>
        </p:spPr>
      </p:pic>
      <p:sp>
        <p:nvSpPr>
          <p:cNvPr id="14" name="Textfeld 13"/>
          <p:cNvSpPr txBox="1"/>
          <p:nvPr userDrawn="1"/>
        </p:nvSpPr>
        <p:spPr>
          <a:xfrm>
            <a:off x="370120" y="6554768"/>
            <a:ext cx="8296542" cy="246221"/>
          </a:xfrm>
          <a:prstGeom prst="rect">
            <a:avLst/>
          </a:prstGeom>
          <a:noFill/>
        </p:spPr>
        <p:txBody>
          <a:bodyPr wrap="square" rtlCol="0">
            <a:spAutoFit/>
          </a:bodyPr>
          <a:lstStyle/>
          <a:p>
            <a:r>
              <a:rPr lang="de-DE" sz="1000" dirty="0">
                <a:solidFill>
                  <a:schemeClr val="bg1"/>
                </a:solidFill>
              </a:rPr>
              <a:t>Bild- und Tonaufnahmen, insbesondere Handyfotografien und -videos o. ä., sind aus lizenzrechtlichen Gründen nicht gestattet.</a:t>
            </a:r>
          </a:p>
        </p:txBody>
      </p:sp>
      <p:sp>
        <p:nvSpPr>
          <p:cNvPr id="6" name="Textplatzhalter 5">
            <a:extLst>
              <a:ext uri="{FF2B5EF4-FFF2-40B4-BE49-F238E27FC236}">
                <a16:creationId xmlns:a16="http://schemas.microsoft.com/office/drawing/2014/main" id="{8EF882C3-5BE0-439A-95C8-5A9E575695A1}"/>
              </a:ext>
            </a:extLst>
          </p:cNvPr>
          <p:cNvSpPr>
            <a:spLocks noGrp="1"/>
          </p:cNvSpPr>
          <p:nvPr>
            <p:ph type="body" sz="quarter" idx="13" hasCustomPrompt="1"/>
          </p:nvPr>
        </p:nvSpPr>
        <p:spPr>
          <a:xfrm>
            <a:off x="468000" y="5893200"/>
            <a:ext cx="5760000" cy="900000"/>
          </a:xfrm>
        </p:spPr>
        <p:txBody>
          <a:bodyPr/>
          <a:lstStyle>
            <a:lvl1pPr marL="0" indent="0">
              <a:buFontTx/>
              <a:buNone/>
              <a:defRPr>
                <a:solidFill>
                  <a:schemeClr val="bg1"/>
                </a:solidFill>
              </a:defRPr>
            </a:lvl1pPr>
          </a:lstStyle>
          <a:p>
            <a:pPr lvl="0"/>
            <a:r>
              <a:rPr lang="de-DE" dirty="0"/>
              <a:t>Ort, Datum </a:t>
            </a:r>
            <a:br>
              <a:rPr lang="de-DE" dirty="0"/>
            </a:br>
            <a:r>
              <a:rPr lang="de-DE" dirty="0"/>
              <a:t>Vorname, Name, Funktion beim Medizinischen Dienst </a:t>
            </a:r>
          </a:p>
        </p:txBody>
      </p:sp>
    </p:spTree>
    <p:extLst>
      <p:ext uri="{BB962C8B-B14F-4D97-AF65-F5344CB8AC3E}">
        <p14:creationId xmlns:p14="http://schemas.microsoft.com/office/powerpoint/2010/main" val="225982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3">
    <p:spTree>
      <p:nvGrpSpPr>
        <p:cNvPr id="1" name=""/>
        <p:cNvGrpSpPr/>
        <p:nvPr/>
      </p:nvGrpSpPr>
      <p:grpSpPr>
        <a:xfrm>
          <a:off x="0" y="0"/>
          <a:ext cx="0" cy="0"/>
          <a:chOff x="0" y="0"/>
          <a:chExt cx="0" cy="0"/>
        </a:xfrm>
      </p:grpSpPr>
      <p:pic>
        <p:nvPicPr>
          <p:cNvPr id="10" name="Bildplatzhalter 11" descr="Ein Bild, das Person enthält.&#10;&#10;Automatisch generierte Beschreibung">
            <a:extLst>
              <a:ext uri="{FF2B5EF4-FFF2-40B4-BE49-F238E27FC236}">
                <a16:creationId xmlns:a16="http://schemas.microsoft.com/office/drawing/2014/main" id="{05584953-CA8E-FB4B-9FEC-B403C9D2626D}"/>
              </a:ext>
            </a:extLst>
          </p:cNvPr>
          <p:cNvPicPr>
            <a:picLocks noChangeAspect="1"/>
          </p:cNvPicPr>
          <p:nvPr userDrawn="1"/>
        </p:nvPicPr>
        <p:blipFill rotWithShape="1">
          <a:blip r:embed="rId2"/>
          <a:srcRect t="473" b="473"/>
          <a:stretch/>
        </p:blipFill>
        <p:spPr>
          <a:xfrm>
            <a:off x="1" y="1656000"/>
            <a:ext cx="12204000" cy="5234371"/>
          </a:xfrm>
          <a:prstGeom prst="rect">
            <a:avLst/>
          </a:prstGeom>
        </p:spPr>
      </p:pic>
      <p:sp>
        <p:nvSpPr>
          <p:cNvPr id="3" name="Untertitel 2"/>
          <p:cNvSpPr>
            <a:spLocks noGrp="1"/>
          </p:cNvSpPr>
          <p:nvPr>
            <p:ph type="subTitle" idx="1"/>
          </p:nvPr>
        </p:nvSpPr>
        <p:spPr>
          <a:xfrm>
            <a:off x="467300" y="3403201"/>
            <a:ext cx="10750795" cy="1166331"/>
          </a:xfrm>
        </p:spPr>
        <p:txBody>
          <a:bodyPr/>
          <a:lstStyle>
            <a:lvl1pPr marL="0" indent="0" algn="l">
              <a:lnSpc>
                <a:spcPts val="3000"/>
              </a:lnSpc>
              <a:buNone/>
              <a:defRPr sz="2600" b="0" i="0" baseline="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2" name="Titel 1"/>
          <p:cNvSpPr>
            <a:spLocks noGrp="1"/>
          </p:cNvSpPr>
          <p:nvPr>
            <p:ph type="ctrTitle" hasCustomPrompt="1"/>
          </p:nvPr>
        </p:nvSpPr>
        <p:spPr>
          <a:xfrm>
            <a:off x="467300" y="2151033"/>
            <a:ext cx="10750461" cy="1091715"/>
          </a:xfrm>
          <a:prstGeom prst="rect">
            <a:avLst/>
          </a:prstGeom>
        </p:spPr>
        <p:txBody>
          <a:bodyPr/>
          <a:lstStyle>
            <a:lvl1pPr marL="0" marR="0" indent="0" algn="l" defTabSz="457189" rtl="0" eaLnBrk="1" fontAlgn="auto" latinLnBrk="0" hangingPunct="1">
              <a:lnSpc>
                <a:spcPts val="3700"/>
              </a:lnSpc>
              <a:spcBef>
                <a:spcPct val="0"/>
              </a:spcBef>
              <a:spcAft>
                <a:spcPts val="0"/>
              </a:spcAft>
              <a:buClrTx/>
              <a:buSzTx/>
              <a:buFontTx/>
              <a:buNone/>
              <a:tabLst/>
              <a:defRPr sz="3600" cap="none" spc="0" normalizeH="0">
                <a:solidFill>
                  <a:schemeClr val="bg1"/>
                </a:solidFill>
              </a:defRPr>
            </a:lvl1pPr>
          </a:lstStyle>
          <a:p>
            <a:r>
              <a:rPr lang="de-DE" dirty="0"/>
              <a:t>Mastertitelformat </a:t>
            </a:r>
            <a:br>
              <a:rPr lang="de-DE" dirty="0"/>
            </a:br>
            <a:r>
              <a:rPr lang="de-DE" dirty="0"/>
              <a:t>bearbeiten</a:t>
            </a:r>
          </a:p>
        </p:txBody>
      </p:sp>
      <p:sp>
        <p:nvSpPr>
          <p:cNvPr id="4" name="Textfeld 3">
            <a:extLst>
              <a:ext uri="{FF2B5EF4-FFF2-40B4-BE49-F238E27FC236}">
                <a16:creationId xmlns:a16="http://schemas.microsoft.com/office/drawing/2014/main" id="{447E1093-C909-3545-8DC8-B115840B210F}"/>
              </a:ext>
            </a:extLst>
          </p:cNvPr>
          <p:cNvSpPr txBox="1"/>
          <p:nvPr userDrawn="1"/>
        </p:nvSpPr>
        <p:spPr>
          <a:xfrm>
            <a:off x="4499729" y="-741574"/>
            <a:ext cx="184731" cy="584775"/>
          </a:xfrm>
          <a:prstGeom prst="rect">
            <a:avLst/>
          </a:prstGeom>
          <a:noFill/>
        </p:spPr>
        <p:txBody>
          <a:bodyPr wrap="none" rtlCol="0">
            <a:spAutoFit/>
          </a:bodyPr>
          <a:lstStyle/>
          <a:p>
            <a:endParaRPr lang="de-DE" sz="3200" dirty="0"/>
          </a:p>
        </p:txBody>
      </p:sp>
      <p:pic>
        <p:nvPicPr>
          <p:cNvPr id="11" name="Grafik 10">
            <a:extLst>
              <a:ext uri="{FF2B5EF4-FFF2-40B4-BE49-F238E27FC236}">
                <a16:creationId xmlns:a16="http://schemas.microsoft.com/office/drawing/2014/main" id="{503B219D-B987-9F42-B427-C1B7C8A7EB5C}"/>
              </a:ext>
            </a:extLst>
          </p:cNvPr>
          <p:cNvPicPr>
            <a:picLocks noChangeAspect="1"/>
          </p:cNvPicPr>
          <p:nvPr userDrawn="1"/>
        </p:nvPicPr>
        <p:blipFill>
          <a:blip r:embed="rId3"/>
          <a:stretch>
            <a:fillRect/>
          </a:stretch>
        </p:blipFill>
        <p:spPr>
          <a:xfrm>
            <a:off x="7865707" y="310179"/>
            <a:ext cx="3883382" cy="1024346"/>
          </a:xfrm>
          <a:prstGeom prst="rect">
            <a:avLst/>
          </a:prstGeom>
        </p:spPr>
      </p:pic>
      <p:sp>
        <p:nvSpPr>
          <p:cNvPr id="12" name="Textfeld 11"/>
          <p:cNvSpPr txBox="1"/>
          <p:nvPr userDrawn="1"/>
        </p:nvSpPr>
        <p:spPr>
          <a:xfrm>
            <a:off x="370120" y="6554768"/>
            <a:ext cx="8296542" cy="246221"/>
          </a:xfrm>
          <a:prstGeom prst="rect">
            <a:avLst/>
          </a:prstGeom>
          <a:noFill/>
        </p:spPr>
        <p:txBody>
          <a:bodyPr wrap="square" rtlCol="0">
            <a:spAutoFit/>
          </a:bodyPr>
          <a:lstStyle/>
          <a:p>
            <a:r>
              <a:rPr lang="de-DE" sz="1000" dirty="0">
                <a:solidFill>
                  <a:schemeClr val="bg1"/>
                </a:solidFill>
              </a:rPr>
              <a:t>Bild- und Tonaufnahmen, insbesondere Handyfotografien und -videos o. ä., sind aus lizenzrechtlichen Gründen nicht gestattet.</a:t>
            </a:r>
          </a:p>
        </p:txBody>
      </p:sp>
      <p:sp>
        <p:nvSpPr>
          <p:cNvPr id="9" name="Textplatzhalter 5">
            <a:extLst>
              <a:ext uri="{FF2B5EF4-FFF2-40B4-BE49-F238E27FC236}">
                <a16:creationId xmlns:a16="http://schemas.microsoft.com/office/drawing/2014/main" id="{C00E1279-D6BF-4813-8CFE-5E4551ADEC0E}"/>
              </a:ext>
            </a:extLst>
          </p:cNvPr>
          <p:cNvSpPr>
            <a:spLocks noGrp="1"/>
          </p:cNvSpPr>
          <p:nvPr>
            <p:ph type="body" sz="quarter" idx="13" hasCustomPrompt="1"/>
          </p:nvPr>
        </p:nvSpPr>
        <p:spPr>
          <a:xfrm>
            <a:off x="468000" y="5893200"/>
            <a:ext cx="5760000" cy="900000"/>
          </a:xfrm>
        </p:spPr>
        <p:txBody>
          <a:bodyPr/>
          <a:lstStyle>
            <a:lvl1pPr marL="0" indent="0">
              <a:buFontTx/>
              <a:buNone/>
              <a:defRPr>
                <a:solidFill>
                  <a:schemeClr val="bg1"/>
                </a:solidFill>
              </a:defRPr>
            </a:lvl1pPr>
          </a:lstStyle>
          <a:p>
            <a:pPr lvl="0"/>
            <a:r>
              <a:rPr lang="de-DE" dirty="0"/>
              <a:t>Ort, Datum </a:t>
            </a:r>
            <a:br>
              <a:rPr lang="de-DE" dirty="0"/>
            </a:br>
            <a:r>
              <a:rPr lang="de-DE" dirty="0"/>
              <a:t>Vorname, Name, Funktion beim Medizinischen Dienst </a:t>
            </a:r>
          </a:p>
        </p:txBody>
      </p:sp>
    </p:spTree>
    <p:extLst>
      <p:ext uri="{BB962C8B-B14F-4D97-AF65-F5344CB8AC3E}">
        <p14:creationId xmlns:p14="http://schemas.microsoft.com/office/powerpoint/2010/main" val="52104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4">
    <p:spTree>
      <p:nvGrpSpPr>
        <p:cNvPr id="1" name=""/>
        <p:cNvGrpSpPr/>
        <p:nvPr/>
      </p:nvGrpSpPr>
      <p:grpSpPr>
        <a:xfrm>
          <a:off x="0" y="0"/>
          <a:ext cx="0" cy="0"/>
          <a:chOff x="0" y="0"/>
          <a:chExt cx="0" cy="0"/>
        </a:xfrm>
      </p:grpSpPr>
      <p:pic>
        <p:nvPicPr>
          <p:cNvPr id="8" name="Bildplatzhalter 7" descr="Ein Bild, das Person, drinnen enthält.&#10;&#10;Automatisch generierte Beschreibung">
            <a:extLst>
              <a:ext uri="{FF2B5EF4-FFF2-40B4-BE49-F238E27FC236}">
                <a16:creationId xmlns:a16="http://schemas.microsoft.com/office/drawing/2014/main" id="{D73CD2FF-CCD6-4449-BC27-3F06D3B8558A}"/>
              </a:ext>
            </a:extLst>
          </p:cNvPr>
          <p:cNvPicPr>
            <a:picLocks noChangeAspect="1"/>
          </p:cNvPicPr>
          <p:nvPr userDrawn="1"/>
        </p:nvPicPr>
        <p:blipFill rotWithShape="1">
          <a:blip r:embed="rId2"/>
          <a:srcRect t="473" b="473"/>
          <a:stretch/>
        </p:blipFill>
        <p:spPr>
          <a:xfrm>
            <a:off x="1" y="1655999"/>
            <a:ext cx="12204000" cy="5234372"/>
          </a:xfrm>
          <a:prstGeom prst="rect">
            <a:avLst/>
          </a:prstGeom>
        </p:spPr>
      </p:pic>
      <p:sp>
        <p:nvSpPr>
          <p:cNvPr id="3" name="Untertitel 2"/>
          <p:cNvSpPr>
            <a:spLocks noGrp="1"/>
          </p:cNvSpPr>
          <p:nvPr>
            <p:ph type="subTitle" idx="1"/>
          </p:nvPr>
        </p:nvSpPr>
        <p:spPr>
          <a:xfrm>
            <a:off x="454600" y="3403201"/>
            <a:ext cx="10750795" cy="1166331"/>
          </a:xfrm>
        </p:spPr>
        <p:txBody>
          <a:bodyPr/>
          <a:lstStyle>
            <a:lvl1pPr marL="0" indent="0" algn="l">
              <a:lnSpc>
                <a:spcPts val="3000"/>
              </a:lnSpc>
              <a:buNone/>
              <a:defRPr sz="2600" b="0" i="0" baseline="0">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2" name="Titel 1"/>
          <p:cNvSpPr>
            <a:spLocks noGrp="1"/>
          </p:cNvSpPr>
          <p:nvPr>
            <p:ph type="ctrTitle" hasCustomPrompt="1"/>
          </p:nvPr>
        </p:nvSpPr>
        <p:spPr>
          <a:xfrm>
            <a:off x="454600" y="2151033"/>
            <a:ext cx="10750461" cy="1091715"/>
          </a:xfrm>
          <a:prstGeom prst="rect">
            <a:avLst/>
          </a:prstGeom>
        </p:spPr>
        <p:txBody>
          <a:bodyPr/>
          <a:lstStyle>
            <a:lvl1pPr marL="0" marR="0" indent="0" algn="l" defTabSz="457189" rtl="0" eaLnBrk="1" fontAlgn="auto" latinLnBrk="0" hangingPunct="1">
              <a:lnSpc>
                <a:spcPts val="3700"/>
              </a:lnSpc>
              <a:spcBef>
                <a:spcPct val="0"/>
              </a:spcBef>
              <a:spcAft>
                <a:spcPts val="0"/>
              </a:spcAft>
              <a:buClrTx/>
              <a:buSzTx/>
              <a:buFontTx/>
              <a:buNone/>
              <a:tabLst/>
              <a:defRPr sz="3600" cap="none" spc="0" normalizeH="0">
                <a:solidFill>
                  <a:schemeClr val="tx2"/>
                </a:solidFill>
              </a:defRPr>
            </a:lvl1pPr>
          </a:lstStyle>
          <a:p>
            <a:r>
              <a:rPr lang="de-DE" dirty="0"/>
              <a:t>Mastertitelformat </a:t>
            </a:r>
            <a:br>
              <a:rPr lang="de-DE" dirty="0"/>
            </a:br>
            <a:r>
              <a:rPr lang="de-DE" dirty="0"/>
              <a:t>bearbeiten</a:t>
            </a:r>
          </a:p>
        </p:txBody>
      </p:sp>
      <p:sp>
        <p:nvSpPr>
          <p:cNvPr id="4" name="Textfeld 3">
            <a:extLst>
              <a:ext uri="{FF2B5EF4-FFF2-40B4-BE49-F238E27FC236}">
                <a16:creationId xmlns:a16="http://schemas.microsoft.com/office/drawing/2014/main" id="{447E1093-C909-3545-8DC8-B115840B210F}"/>
              </a:ext>
            </a:extLst>
          </p:cNvPr>
          <p:cNvSpPr txBox="1"/>
          <p:nvPr userDrawn="1"/>
        </p:nvSpPr>
        <p:spPr>
          <a:xfrm>
            <a:off x="4499729" y="-741574"/>
            <a:ext cx="184731" cy="584775"/>
          </a:xfrm>
          <a:prstGeom prst="rect">
            <a:avLst/>
          </a:prstGeom>
          <a:noFill/>
        </p:spPr>
        <p:txBody>
          <a:bodyPr wrap="none" rtlCol="0">
            <a:spAutoFit/>
          </a:bodyPr>
          <a:lstStyle/>
          <a:p>
            <a:endParaRPr lang="de-DE" sz="3200" dirty="0"/>
          </a:p>
        </p:txBody>
      </p:sp>
      <p:pic>
        <p:nvPicPr>
          <p:cNvPr id="11" name="Grafik 10">
            <a:extLst>
              <a:ext uri="{FF2B5EF4-FFF2-40B4-BE49-F238E27FC236}">
                <a16:creationId xmlns:a16="http://schemas.microsoft.com/office/drawing/2014/main" id="{DAB69C7C-D302-5049-893B-9291D8C4BADF}"/>
              </a:ext>
            </a:extLst>
          </p:cNvPr>
          <p:cNvPicPr>
            <a:picLocks noChangeAspect="1"/>
          </p:cNvPicPr>
          <p:nvPr userDrawn="1"/>
        </p:nvPicPr>
        <p:blipFill>
          <a:blip r:embed="rId3"/>
          <a:stretch>
            <a:fillRect/>
          </a:stretch>
        </p:blipFill>
        <p:spPr>
          <a:xfrm>
            <a:off x="7865707" y="310179"/>
            <a:ext cx="3883382" cy="1024346"/>
          </a:xfrm>
          <a:prstGeom prst="rect">
            <a:avLst/>
          </a:prstGeom>
        </p:spPr>
      </p:pic>
      <p:sp>
        <p:nvSpPr>
          <p:cNvPr id="10" name="Textfeld 9"/>
          <p:cNvSpPr txBox="1"/>
          <p:nvPr userDrawn="1"/>
        </p:nvSpPr>
        <p:spPr>
          <a:xfrm>
            <a:off x="388782" y="6554768"/>
            <a:ext cx="8296542" cy="246221"/>
          </a:xfrm>
          <a:prstGeom prst="rect">
            <a:avLst/>
          </a:prstGeom>
          <a:noFill/>
        </p:spPr>
        <p:txBody>
          <a:bodyPr wrap="square" rtlCol="0">
            <a:spAutoFit/>
          </a:bodyPr>
          <a:lstStyle/>
          <a:p>
            <a:r>
              <a:rPr lang="de-DE" sz="1000" dirty="0">
                <a:solidFill>
                  <a:schemeClr val="tx2"/>
                </a:solidFill>
              </a:rPr>
              <a:t>Bild- und Tonaufnahmen, insbesondere Handyfotografien und -videos o. ä., sind aus lizenzrechtlichen Gründen nicht gestattet.</a:t>
            </a:r>
          </a:p>
        </p:txBody>
      </p:sp>
      <p:sp>
        <p:nvSpPr>
          <p:cNvPr id="9" name="Textplatzhalter 5">
            <a:extLst>
              <a:ext uri="{FF2B5EF4-FFF2-40B4-BE49-F238E27FC236}">
                <a16:creationId xmlns:a16="http://schemas.microsoft.com/office/drawing/2014/main" id="{33ABD7AB-92CE-4670-8053-31616A850012}"/>
              </a:ext>
            </a:extLst>
          </p:cNvPr>
          <p:cNvSpPr>
            <a:spLocks noGrp="1"/>
          </p:cNvSpPr>
          <p:nvPr>
            <p:ph type="body" sz="quarter" idx="13" hasCustomPrompt="1"/>
          </p:nvPr>
        </p:nvSpPr>
        <p:spPr>
          <a:xfrm>
            <a:off x="468000" y="5893200"/>
            <a:ext cx="5760000" cy="900000"/>
          </a:xfrm>
        </p:spPr>
        <p:txBody>
          <a:bodyPr/>
          <a:lstStyle>
            <a:lvl1pPr marL="0" indent="0">
              <a:buFontTx/>
              <a:buNone/>
              <a:defRPr>
                <a:solidFill>
                  <a:schemeClr val="tx2"/>
                </a:solidFill>
              </a:defRPr>
            </a:lvl1pPr>
          </a:lstStyle>
          <a:p>
            <a:pPr lvl="0"/>
            <a:r>
              <a:rPr lang="de-DE" dirty="0"/>
              <a:t>Ort, Datum </a:t>
            </a:r>
            <a:br>
              <a:rPr lang="de-DE" dirty="0"/>
            </a:br>
            <a:r>
              <a:rPr lang="de-DE" dirty="0"/>
              <a:t>Vorname, Name, Funktion beim Medizinischen Dienst </a:t>
            </a:r>
          </a:p>
        </p:txBody>
      </p:sp>
    </p:spTree>
    <p:extLst>
      <p:ext uri="{BB962C8B-B14F-4D97-AF65-F5344CB8AC3E}">
        <p14:creationId xmlns:p14="http://schemas.microsoft.com/office/powerpoint/2010/main" val="406840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5">
    <p:spTree>
      <p:nvGrpSpPr>
        <p:cNvPr id="1" name=""/>
        <p:cNvGrpSpPr/>
        <p:nvPr/>
      </p:nvGrpSpPr>
      <p:grpSpPr>
        <a:xfrm>
          <a:off x="0" y="0"/>
          <a:ext cx="0" cy="0"/>
          <a:chOff x="0" y="0"/>
          <a:chExt cx="0" cy="0"/>
        </a:xfrm>
      </p:grpSpPr>
      <p:pic>
        <p:nvPicPr>
          <p:cNvPr id="11" name="Bildplatzhalter 7" descr="Ein Bild, das drinnen, verschwommen enthält.&#10;&#10;Automatisch generierte Beschreibung">
            <a:extLst>
              <a:ext uri="{FF2B5EF4-FFF2-40B4-BE49-F238E27FC236}">
                <a16:creationId xmlns:a16="http://schemas.microsoft.com/office/drawing/2014/main" id="{08D2F14D-04B8-9442-8DD4-CB14AA5D2B25}"/>
              </a:ext>
            </a:extLst>
          </p:cNvPr>
          <p:cNvPicPr>
            <a:picLocks noChangeAspect="1"/>
          </p:cNvPicPr>
          <p:nvPr userDrawn="1"/>
        </p:nvPicPr>
        <p:blipFill rotWithShape="1">
          <a:blip r:embed="rId2"/>
          <a:srcRect t="473" b="473"/>
          <a:stretch/>
        </p:blipFill>
        <p:spPr>
          <a:xfrm>
            <a:off x="1" y="1655999"/>
            <a:ext cx="12204000" cy="5234372"/>
          </a:xfrm>
          <a:prstGeom prst="rect">
            <a:avLst/>
          </a:prstGeom>
        </p:spPr>
      </p:pic>
      <p:sp>
        <p:nvSpPr>
          <p:cNvPr id="3" name="Untertitel 2"/>
          <p:cNvSpPr>
            <a:spLocks noGrp="1"/>
          </p:cNvSpPr>
          <p:nvPr>
            <p:ph type="subTitle" idx="1"/>
          </p:nvPr>
        </p:nvSpPr>
        <p:spPr>
          <a:xfrm>
            <a:off x="454600" y="3403201"/>
            <a:ext cx="10750795" cy="1166331"/>
          </a:xfrm>
        </p:spPr>
        <p:txBody>
          <a:bodyPr/>
          <a:lstStyle>
            <a:lvl1pPr marL="0" indent="0" algn="l">
              <a:lnSpc>
                <a:spcPts val="3000"/>
              </a:lnSpc>
              <a:buNone/>
              <a:defRPr sz="2600" b="0" i="0" baseline="0">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2" name="Titel 1"/>
          <p:cNvSpPr>
            <a:spLocks noGrp="1"/>
          </p:cNvSpPr>
          <p:nvPr>
            <p:ph type="ctrTitle" hasCustomPrompt="1"/>
          </p:nvPr>
        </p:nvSpPr>
        <p:spPr>
          <a:xfrm>
            <a:off x="454600" y="2151033"/>
            <a:ext cx="10750461" cy="1091715"/>
          </a:xfrm>
          <a:prstGeom prst="rect">
            <a:avLst/>
          </a:prstGeom>
        </p:spPr>
        <p:txBody>
          <a:bodyPr/>
          <a:lstStyle>
            <a:lvl1pPr marL="0" marR="0" indent="0" algn="l" defTabSz="457189" rtl="0" eaLnBrk="1" fontAlgn="auto" latinLnBrk="0" hangingPunct="1">
              <a:lnSpc>
                <a:spcPts val="3700"/>
              </a:lnSpc>
              <a:spcBef>
                <a:spcPct val="0"/>
              </a:spcBef>
              <a:spcAft>
                <a:spcPts val="0"/>
              </a:spcAft>
              <a:buClrTx/>
              <a:buSzTx/>
              <a:buFontTx/>
              <a:buNone/>
              <a:tabLst/>
              <a:defRPr sz="3600" cap="none" spc="0" normalizeH="0">
                <a:solidFill>
                  <a:schemeClr val="tx2"/>
                </a:solidFill>
              </a:defRPr>
            </a:lvl1pPr>
          </a:lstStyle>
          <a:p>
            <a:r>
              <a:rPr lang="de-DE" dirty="0"/>
              <a:t>Mastertitelformat </a:t>
            </a:r>
            <a:br>
              <a:rPr lang="de-DE" dirty="0"/>
            </a:br>
            <a:r>
              <a:rPr lang="de-DE" dirty="0"/>
              <a:t>bearbeiten</a:t>
            </a:r>
          </a:p>
        </p:txBody>
      </p:sp>
      <p:sp>
        <p:nvSpPr>
          <p:cNvPr id="4" name="Textfeld 3">
            <a:extLst>
              <a:ext uri="{FF2B5EF4-FFF2-40B4-BE49-F238E27FC236}">
                <a16:creationId xmlns:a16="http://schemas.microsoft.com/office/drawing/2014/main" id="{447E1093-C909-3545-8DC8-B115840B210F}"/>
              </a:ext>
            </a:extLst>
          </p:cNvPr>
          <p:cNvSpPr txBox="1"/>
          <p:nvPr userDrawn="1"/>
        </p:nvSpPr>
        <p:spPr>
          <a:xfrm>
            <a:off x="4499729" y="-741574"/>
            <a:ext cx="184731" cy="584775"/>
          </a:xfrm>
          <a:prstGeom prst="rect">
            <a:avLst/>
          </a:prstGeom>
          <a:noFill/>
        </p:spPr>
        <p:txBody>
          <a:bodyPr wrap="none" rtlCol="0">
            <a:spAutoFit/>
          </a:bodyPr>
          <a:lstStyle/>
          <a:p>
            <a:endParaRPr lang="de-DE" sz="3200" dirty="0"/>
          </a:p>
        </p:txBody>
      </p:sp>
      <p:pic>
        <p:nvPicPr>
          <p:cNvPr id="8" name="Grafik 7">
            <a:extLst>
              <a:ext uri="{FF2B5EF4-FFF2-40B4-BE49-F238E27FC236}">
                <a16:creationId xmlns:a16="http://schemas.microsoft.com/office/drawing/2014/main" id="{44B22D5E-7513-1A47-BD8D-D9FD6DFA8BFD}"/>
              </a:ext>
            </a:extLst>
          </p:cNvPr>
          <p:cNvPicPr>
            <a:picLocks noChangeAspect="1"/>
          </p:cNvPicPr>
          <p:nvPr userDrawn="1"/>
        </p:nvPicPr>
        <p:blipFill>
          <a:blip r:embed="rId3"/>
          <a:stretch>
            <a:fillRect/>
          </a:stretch>
        </p:blipFill>
        <p:spPr>
          <a:xfrm>
            <a:off x="7865707" y="310179"/>
            <a:ext cx="3883382" cy="1024346"/>
          </a:xfrm>
          <a:prstGeom prst="rect">
            <a:avLst/>
          </a:prstGeom>
        </p:spPr>
      </p:pic>
      <p:sp>
        <p:nvSpPr>
          <p:cNvPr id="10" name="Textfeld 9"/>
          <p:cNvSpPr txBox="1"/>
          <p:nvPr userDrawn="1"/>
        </p:nvSpPr>
        <p:spPr>
          <a:xfrm>
            <a:off x="379451" y="6554768"/>
            <a:ext cx="8296542" cy="246221"/>
          </a:xfrm>
          <a:prstGeom prst="rect">
            <a:avLst/>
          </a:prstGeom>
          <a:noFill/>
        </p:spPr>
        <p:txBody>
          <a:bodyPr wrap="square" rtlCol="0">
            <a:spAutoFit/>
          </a:bodyPr>
          <a:lstStyle/>
          <a:p>
            <a:r>
              <a:rPr lang="de-DE" sz="1000" dirty="0">
                <a:solidFill>
                  <a:schemeClr val="tx2"/>
                </a:solidFill>
              </a:rPr>
              <a:t>Bild- und Tonaufnahmen, insbesondere Handyfotografien und -videos o. ä., sind aus lizenzrechtlichen Gründen nicht gestattet.</a:t>
            </a:r>
          </a:p>
        </p:txBody>
      </p:sp>
      <p:sp>
        <p:nvSpPr>
          <p:cNvPr id="9" name="Textplatzhalter 5">
            <a:extLst>
              <a:ext uri="{FF2B5EF4-FFF2-40B4-BE49-F238E27FC236}">
                <a16:creationId xmlns:a16="http://schemas.microsoft.com/office/drawing/2014/main" id="{B9D40591-1DF5-4F29-85F2-B19AD932E440}"/>
              </a:ext>
            </a:extLst>
          </p:cNvPr>
          <p:cNvSpPr>
            <a:spLocks noGrp="1"/>
          </p:cNvSpPr>
          <p:nvPr>
            <p:ph type="body" sz="quarter" idx="13" hasCustomPrompt="1"/>
          </p:nvPr>
        </p:nvSpPr>
        <p:spPr>
          <a:xfrm>
            <a:off x="468000" y="5893200"/>
            <a:ext cx="5760000" cy="900000"/>
          </a:xfrm>
        </p:spPr>
        <p:txBody>
          <a:bodyPr/>
          <a:lstStyle>
            <a:lvl1pPr marL="0" indent="0">
              <a:buFontTx/>
              <a:buNone/>
              <a:defRPr>
                <a:solidFill>
                  <a:schemeClr val="tx2"/>
                </a:solidFill>
              </a:defRPr>
            </a:lvl1pPr>
          </a:lstStyle>
          <a:p>
            <a:pPr lvl="0"/>
            <a:r>
              <a:rPr lang="de-DE" dirty="0"/>
              <a:t>Ort, Datum </a:t>
            </a:r>
            <a:br>
              <a:rPr lang="de-DE" dirty="0"/>
            </a:br>
            <a:r>
              <a:rPr lang="de-DE" dirty="0"/>
              <a:t>Vorname, Name, Funktion beim Medizinischen Dienst </a:t>
            </a:r>
          </a:p>
        </p:txBody>
      </p:sp>
    </p:spTree>
    <p:extLst>
      <p:ext uri="{BB962C8B-B14F-4D97-AF65-F5344CB8AC3E}">
        <p14:creationId xmlns:p14="http://schemas.microsoft.com/office/powerpoint/2010/main" val="173544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Zwischentitel hellblau">
    <p:bg>
      <p:bgPr>
        <a:solidFill>
          <a:srgbClr val="0099C6"/>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47E1093-C909-3545-8DC8-B115840B210F}"/>
              </a:ext>
            </a:extLst>
          </p:cNvPr>
          <p:cNvSpPr txBox="1"/>
          <p:nvPr userDrawn="1"/>
        </p:nvSpPr>
        <p:spPr>
          <a:xfrm>
            <a:off x="4499729" y="-741574"/>
            <a:ext cx="184731" cy="584775"/>
          </a:xfrm>
          <a:prstGeom prst="rect">
            <a:avLst/>
          </a:prstGeom>
          <a:noFill/>
        </p:spPr>
        <p:txBody>
          <a:bodyPr wrap="none" rtlCol="0">
            <a:spAutoFit/>
          </a:bodyPr>
          <a:lstStyle/>
          <a:p>
            <a:endParaRPr lang="de-DE" sz="3200" dirty="0"/>
          </a:p>
        </p:txBody>
      </p:sp>
      <p:sp>
        <p:nvSpPr>
          <p:cNvPr id="8" name="Textplatzhalter 7">
            <a:extLst>
              <a:ext uri="{FF2B5EF4-FFF2-40B4-BE49-F238E27FC236}">
                <a16:creationId xmlns:a16="http://schemas.microsoft.com/office/drawing/2014/main" id="{C016F0CC-BE7D-4F2F-89F7-33DCA6E56097}"/>
              </a:ext>
            </a:extLst>
          </p:cNvPr>
          <p:cNvSpPr>
            <a:spLocks noGrp="1"/>
          </p:cNvSpPr>
          <p:nvPr>
            <p:ph type="body" sz="quarter" idx="10"/>
          </p:nvPr>
        </p:nvSpPr>
        <p:spPr>
          <a:xfrm>
            <a:off x="468000" y="2160000"/>
            <a:ext cx="7782865" cy="1530350"/>
          </a:xfrm>
        </p:spPr>
        <p:txBody>
          <a:bodyPr/>
          <a:lstStyle>
            <a:lvl1pPr marL="0" indent="0">
              <a:buNone/>
              <a:defRPr sz="3600" b="1">
                <a:solidFill>
                  <a:schemeClr val="bg1"/>
                </a:solidFill>
              </a:defRPr>
            </a:lvl1pPr>
          </a:lstStyle>
          <a:p>
            <a:pPr lvl="0"/>
            <a:r>
              <a:rPr lang="de-DE" smtClean="0"/>
              <a:t>Formatvorlagen des Textmasters bearbeiten</a:t>
            </a:r>
          </a:p>
        </p:txBody>
      </p:sp>
      <p:pic>
        <p:nvPicPr>
          <p:cNvPr id="10" name="Grafik 9">
            <a:extLst>
              <a:ext uri="{FF2B5EF4-FFF2-40B4-BE49-F238E27FC236}">
                <a16:creationId xmlns:a16="http://schemas.microsoft.com/office/drawing/2014/main" id="{32A7BA58-513A-482E-8791-7C728EC4CE0A}"/>
              </a:ext>
            </a:extLst>
          </p:cNvPr>
          <p:cNvPicPr>
            <a:picLocks noChangeAspect="1"/>
          </p:cNvPicPr>
          <p:nvPr userDrawn="1"/>
        </p:nvPicPr>
        <p:blipFill>
          <a:blip r:embed="rId2"/>
          <a:stretch>
            <a:fillRect/>
          </a:stretch>
        </p:blipFill>
        <p:spPr>
          <a:xfrm>
            <a:off x="9564303" y="264500"/>
            <a:ext cx="2188595" cy="577300"/>
          </a:xfrm>
          <a:prstGeom prst="rect">
            <a:avLst/>
          </a:prstGeom>
        </p:spPr>
      </p:pic>
    </p:spTree>
    <p:extLst>
      <p:ext uri="{BB962C8B-B14F-4D97-AF65-F5344CB8AC3E}">
        <p14:creationId xmlns:p14="http://schemas.microsoft.com/office/powerpoint/2010/main" val="228947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Zwischentitel grün">
    <p:bg>
      <p:bgPr>
        <a:solidFill>
          <a:srgbClr val="C0B622"/>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47E1093-C909-3545-8DC8-B115840B210F}"/>
              </a:ext>
            </a:extLst>
          </p:cNvPr>
          <p:cNvSpPr txBox="1"/>
          <p:nvPr userDrawn="1"/>
        </p:nvSpPr>
        <p:spPr>
          <a:xfrm>
            <a:off x="4499729" y="-741574"/>
            <a:ext cx="184731" cy="584775"/>
          </a:xfrm>
          <a:prstGeom prst="rect">
            <a:avLst/>
          </a:prstGeom>
          <a:noFill/>
        </p:spPr>
        <p:txBody>
          <a:bodyPr wrap="none" rtlCol="0">
            <a:spAutoFit/>
          </a:bodyPr>
          <a:lstStyle/>
          <a:p>
            <a:endParaRPr lang="de-DE" sz="3200" dirty="0"/>
          </a:p>
        </p:txBody>
      </p:sp>
      <p:sp>
        <p:nvSpPr>
          <p:cNvPr id="8" name="Textplatzhalter 7">
            <a:extLst>
              <a:ext uri="{FF2B5EF4-FFF2-40B4-BE49-F238E27FC236}">
                <a16:creationId xmlns:a16="http://schemas.microsoft.com/office/drawing/2014/main" id="{C016F0CC-BE7D-4F2F-89F7-33DCA6E56097}"/>
              </a:ext>
            </a:extLst>
          </p:cNvPr>
          <p:cNvSpPr>
            <a:spLocks noGrp="1"/>
          </p:cNvSpPr>
          <p:nvPr>
            <p:ph type="body" sz="quarter" idx="10"/>
          </p:nvPr>
        </p:nvSpPr>
        <p:spPr>
          <a:xfrm>
            <a:off x="468000" y="2160000"/>
            <a:ext cx="7782865" cy="1530350"/>
          </a:xfrm>
        </p:spPr>
        <p:txBody>
          <a:bodyPr/>
          <a:lstStyle>
            <a:lvl1pPr marL="0" indent="0">
              <a:buNone/>
              <a:defRPr sz="3600" b="1">
                <a:solidFill>
                  <a:schemeClr val="bg1"/>
                </a:solidFill>
              </a:defRPr>
            </a:lvl1pPr>
          </a:lstStyle>
          <a:p>
            <a:pPr lvl="0"/>
            <a:r>
              <a:rPr lang="de-DE" smtClean="0"/>
              <a:t>Formatvorlagen des Textmasters bearbeiten</a:t>
            </a:r>
          </a:p>
        </p:txBody>
      </p:sp>
      <p:pic>
        <p:nvPicPr>
          <p:cNvPr id="6" name="Grafik 5">
            <a:extLst>
              <a:ext uri="{FF2B5EF4-FFF2-40B4-BE49-F238E27FC236}">
                <a16:creationId xmlns:a16="http://schemas.microsoft.com/office/drawing/2014/main" id="{41F7B9D3-9261-490B-8214-C6001A3080A5}"/>
              </a:ext>
            </a:extLst>
          </p:cNvPr>
          <p:cNvPicPr>
            <a:picLocks noChangeAspect="1"/>
          </p:cNvPicPr>
          <p:nvPr userDrawn="1"/>
        </p:nvPicPr>
        <p:blipFill>
          <a:blip r:embed="rId2"/>
          <a:stretch>
            <a:fillRect/>
          </a:stretch>
        </p:blipFill>
        <p:spPr>
          <a:xfrm>
            <a:off x="9564303" y="264500"/>
            <a:ext cx="2188595" cy="577300"/>
          </a:xfrm>
          <a:prstGeom prst="rect">
            <a:avLst/>
          </a:prstGeom>
        </p:spPr>
      </p:pic>
    </p:spTree>
    <p:extLst>
      <p:ext uri="{BB962C8B-B14F-4D97-AF65-F5344CB8AC3E}">
        <p14:creationId xmlns:p14="http://schemas.microsoft.com/office/powerpoint/2010/main" val="114789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wischentitel orange">
    <p:bg>
      <p:bgPr>
        <a:solidFill>
          <a:srgbClr val="D94C12"/>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47E1093-C909-3545-8DC8-B115840B210F}"/>
              </a:ext>
            </a:extLst>
          </p:cNvPr>
          <p:cNvSpPr txBox="1"/>
          <p:nvPr userDrawn="1"/>
        </p:nvSpPr>
        <p:spPr>
          <a:xfrm>
            <a:off x="4499729" y="-741574"/>
            <a:ext cx="184731" cy="584775"/>
          </a:xfrm>
          <a:prstGeom prst="rect">
            <a:avLst/>
          </a:prstGeom>
          <a:noFill/>
        </p:spPr>
        <p:txBody>
          <a:bodyPr wrap="none" rtlCol="0">
            <a:spAutoFit/>
          </a:bodyPr>
          <a:lstStyle/>
          <a:p>
            <a:endParaRPr lang="de-DE" sz="3200" dirty="0"/>
          </a:p>
        </p:txBody>
      </p:sp>
      <p:sp>
        <p:nvSpPr>
          <p:cNvPr id="8" name="Textplatzhalter 7">
            <a:extLst>
              <a:ext uri="{FF2B5EF4-FFF2-40B4-BE49-F238E27FC236}">
                <a16:creationId xmlns:a16="http://schemas.microsoft.com/office/drawing/2014/main" id="{C016F0CC-BE7D-4F2F-89F7-33DCA6E56097}"/>
              </a:ext>
            </a:extLst>
          </p:cNvPr>
          <p:cNvSpPr>
            <a:spLocks noGrp="1"/>
          </p:cNvSpPr>
          <p:nvPr>
            <p:ph type="body" sz="quarter" idx="10"/>
          </p:nvPr>
        </p:nvSpPr>
        <p:spPr>
          <a:xfrm>
            <a:off x="468000" y="2160000"/>
            <a:ext cx="7782865" cy="1530350"/>
          </a:xfrm>
        </p:spPr>
        <p:txBody>
          <a:bodyPr/>
          <a:lstStyle>
            <a:lvl1pPr marL="0" indent="0">
              <a:buNone/>
              <a:defRPr sz="3600" b="1">
                <a:solidFill>
                  <a:schemeClr val="bg1"/>
                </a:solidFill>
              </a:defRPr>
            </a:lvl1pPr>
          </a:lstStyle>
          <a:p>
            <a:pPr lvl="0"/>
            <a:r>
              <a:rPr lang="de-DE" smtClean="0"/>
              <a:t>Formatvorlagen des Textmasters bearbeiten</a:t>
            </a:r>
          </a:p>
        </p:txBody>
      </p:sp>
      <p:pic>
        <p:nvPicPr>
          <p:cNvPr id="9" name="Grafik 8">
            <a:extLst>
              <a:ext uri="{FF2B5EF4-FFF2-40B4-BE49-F238E27FC236}">
                <a16:creationId xmlns:a16="http://schemas.microsoft.com/office/drawing/2014/main" id="{8E683194-CE61-4F8A-A2A6-B034F4176052}"/>
              </a:ext>
            </a:extLst>
          </p:cNvPr>
          <p:cNvPicPr>
            <a:picLocks noChangeAspect="1"/>
          </p:cNvPicPr>
          <p:nvPr userDrawn="1"/>
        </p:nvPicPr>
        <p:blipFill>
          <a:blip r:embed="rId2"/>
          <a:stretch>
            <a:fillRect/>
          </a:stretch>
        </p:blipFill>
        <p:spPr>
          <a:xfrm>
            <a:off x="9564303" y="264500"/>
            <a:ext cx="2188595" cy="577300"/>
          </a:xfrm>
          <a:prstGeom prst="rect">
            <a:avLst/>
          </a:prstGeom>
        </p:spPr>
      </p:pic>
    </p:spTree>
    <p:extLst>
      <p:ext uri="{BB962C8B-B14F-4D97-AF65-F5344CB8AC3E}">
        <p14:creationId xmlns:p14="http://schemas.microsoft.com/office/powerpoint/2010/main" val="278865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1907" y="501811"/>
            <a:ext cx="8628593" cy="1061786"/>
          </a:xfrm>
          <a:prstGeom prst="rect">
            <a:avLst/>
          </a:prstGeom>
        </p:spPr>
        <p:txBody>
          <a:bodyPr vert="horz" lIns="0" tIns="0" rIns="0" bIns="0" rtlCol="0" anchor="t" anchorCtr="0">
            <a:noAutofit/>
          </a:bodyPr>
          <a:lstStyle/>
          <a:p>
            <a:r>
              <a:rPr lang="de-DE" dirty="0"/>
              <a:t>Mastertitelformat bearbeiten</a:t>
            </a:r>
          </a:p>
        </p:txBody>
      </p:sp>
      <p:sp>
        <p:nvSpPr>
          <p:cNvPr id="3" name="Textplatzhalter 2"/>
          <p:cNvSpPr>
            <a:spLocks noGrp="1"/>
          </p:cNvSpPr>
          <p:nvPr>
            <p:ph type="body" idx="1"/>
          </p:nvPr>
        </p:nvSpPr>
        <p:spPr>
          <a:xfrm>
            <a:off x="454600" y="1641232"/>
            <a:ext cx="11294488" cy="4596056"/>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p:txBody>
      </p:sp>
      <p:sp>
        <p:nvSpPr>
          <p:cNvPr id="13" name="Textfeld 12">
            <a:extLst>
              <a:ext uri="{FF2B5EF4-FFF2-40B4-BE49-F238E27FC236}">
                <a16:creationId xmlns:a16="http://schemas.microsoft.com/office/drawing/2014/main" id="{B10508EC-C17C-9F41-A23B-92098512F89A}"/>
              </a:ext>
            </a:extLst>
          </p:cNvPr>
          <p:cNvSpPr txBox="1"/>
          <p:nvPr userDrawn="1"/>
        </p:nvSpPr>
        <p:spPr>
          <a:xfrm>
            <a:off x="12824749" y="1967696"/>
            <a:ext cx="184731" cy="461665"/>
          </a:xfrm>
          <a:prstGeom prst="rect">
            <a:avLst/>
          </a:prstGeom>
          <a:noFill/>
        </p:spPr>
        <p:txBody>
          <a:bodyPr wrap="none" rtlCol="0">
            <a:spAutoFit/>
          </a:bodyPr>
          <a:lstStyle/>
          <a:p>
            <a:endParaRPr lang="de-DE" dirty="0"/>
          </a:p>
        </p:txBody>
      </p:sp>
      <p:sp>
        <p:nvSpPr>
          <p:cNvPr id="17" name="Textfeld 16">
            <a:extLst>
              <a:ext uri="{FF2B5EF4-FFF2-40B4-BE49-F238E27FC236}">
                <a16:creationId xmlns:a16="http://schemas.microsoft.com/office/drawing/2014/main" id="{30D994EB-F301-CA4A-B6CE-0924C7D63F46}"/>
              </a:ext>
            </a:extLst>
          </p:cNvPr>
          <p:cNvSpPr txBox="1"/>
          <p:nvPr userDrawn="1"/>
        </p:nvSpPr>
        <p:spPr>
          <a:xfrm>
            <a:off x="13284200" y="1752600"/>
            <a:ext cx="184731" cy="461665"/>
          </a:xfrm>
          <a:prstGeom prst="rect">
            <a:avLst/>
          </a:prstGeom>
          <a:noFill/>
        </p:spPr>
        <p:txBody>
          <a:bodyPr wrap="none" rtlCol="0">
            <a:spAutoFit/>
          </a:bodyPr>
          <a:lstStyle/>
          <a:p>
            <a:endParaRPr lang="de-DE" dirty="0"/>
          </a:p>
        </p:txBody>
      </p:sp>
      <p:pic>
        <p:nvPicPr>
          <p:cNvPr id="14" name="Grafik 13">
            <a:extLst>
              <a:ext uri="{FF2B5EF4-FFF2-40B4-BE49-F238E27FC236}">
                <a16:creationId xmlns:a16="http://schemas.microsoft.com/office/drawing/2014/main" id="{579EF034-FE18-1F48-ACA0-69A8274A6ECD}"/>
              </a:ext>
            </a:extLst>
          </p:cNvPr>
          <p:cNvPicPr>
            <a:picLocks noChangeAspect="1"/>
          </p:cNvPicPr>
          <p:nvPr userDrawn="1"/>
        </p:nvPicPr>
        <p:blipFill>
          <a:blip r:embed="rId29"/>
          <a:stretch>
            <a:fillRect/>
          </a:stretch>
        </p:blipFill>
        <p:spPr>
          <a:xfrm>
            <a:off x="9561711" y="263525"/>
            <a:ext cx="2187377" cy="576979"/>
          </a:xfrm>
          <a:prstGeom prst="rect">
            <a:avLst/>
          </a:prstGeom>
        </p:spPr>
      </p:pic>
      <p:sp>
        <p:nvSpPr>
          <p:cNvPr id="4" name="Datumsplatzhalter 3">
            <a:extLst>
              <a:ext uri="{FF2B5EF4-FFF2-40B4-BE49-F238E27FC236}">
                <a16:creationId xmlns:a16="http://schemas.microsoft.com/office/drawing/2014/main" id="{F7A003B6-545F-4C30-B65B-F4A07A3E16B3}"/>
              </a:ext>
            </a:extLst>
          </p:cNvPr>
          <p:cNvSpPr>
            <a:spLocks noGrp="1"/>
          </p:cNvSpPr>
          <p:nvPr>
            <p:ph type="dt" sz="half" idx="2"/>
          </p:nvPr>
        </p:nvSpPr>
        <p:spPr>
          <a:xfrm>
            <a:off x="454600" y="6618600"/>
            <a:ext cx="1800000" cy="180000"/>
          </a:xfrm>
          <a:prstGeom prst="rect">
            <a:avLst/>
          </a:prstGeom>
        </p:spPr>
        <p:txBody>
          <a:bodyPr vert="horz" lIns="0" tIns="0" rIns="0" bIns="0" rtlCol="0" anchor="b" anchorCtr="0"/>
          <a:lstStyle>
            <a:lvl1pPr algn="l">
              <a:defRPr sz="1000">
                <a:solidFill>
                  <a:srgbClr val="0099C6"/>
                </a:solidFill>
              </a:defRPr>
            </a:lvl1pPr>
          </a:lstStyle>
          <a:p>
            <a:r>
              <a:rPr lang="de-DE" dirty="0" smtClean="0"/>
              <a:t>20.11.2021</a:t>
            </a:r>
            <a:endParaRPr lang="de-DE" dirty="0"/>
          </a:p>
        </p:txBody>
      </p:sp>
      <p:sp>
        <p:nvSpPr>
          <p:cNvPr id="6" name="Fußzeilenplatzhalter 5">
            <a:extLst>
              <a:ext uri="{FF2B5EF4-FFF2-40B4-BE49-F238E27FC236}">
                <a16:creationId xmlns:a16="http://schemas.microsoft.com/office/drawing/2014/main" id="{8732B815-1FA1-47D7-BC9C-8D3A03552265}"/>
              </a:ext>
            </a:extLst>
          </p:cNvPr>
          <p:cNvSpPr>
            <a:spLocks noGrp="1"/>
          </p:cNvSpPr>
          <p:nvPr>
            <p:ph type="ftr" sz="quarter" idx="3"/>
          </p:nvPr>
        </p:nvSpPr>
        <p:spPr>
          <a:xfrm>
            <a:off x="2628900" y="6624000"/>
            <a:ext cx="6984000" cy="180000"/>
          </a:xfrm>
          <a:prstGeom prst="rect">
            <a:avLst/>
          </a:prstGeom>
        </p:spPr>
        <p:txBody>
          <a:bodyPr vert="horz" lIns="0" tIns="0" rIns="0" bIns="0" rtlCol="0" anchor="b" anchorCtr="0"/>
          <a:lstStyle>
            <a:lvl1pPr algn="l">
              <a:defRPr sz="1000">
                <a:solidFill>
                  <a:srgbClr val="0099C6"/>
                </a:solidFill>
              </a:defRPr>
            </a:lvl1pPr>
          </a:lstStyle>
          <a:p>
            <a:r>
              <a:rPr lang="de-DE" dirty="0" smtClean="0"/>
              <a:t>32. Kölner Symposium</a:t>
            </a:r>
            <a:endParaRPr lang="de-DE" dirty="0"/>
          </a:p>
        </p:txBody>
      </p:sp>
      <p:sp>
        <p:nvSpPr>
          <p:cNvPr id="7" name="Foliennummernplatzhalter 6">
            <a:extLst>
              <a:ext uri="{FF2B5EF4-FFF2-40B4-BE49-F238E27FC236}">
                <a16:creationId xmlns:a16="http://schemas.microsoft.com/office/drawing/2014/main" id="{977D8266-BBAD-43AE-9FBB-97B29EEE2909}"/>
              </a:ext>
            </a:extLst>
          </p:cNvPr>
          <p:cNvSpPr>
            <a:spLocks noGrp="1"/>
          </p:cNvSpPr>
          <p:nvPr>
            <p:ph type="sldNum" sz="quarter" idx="4"/>
          </p:nvPr>
        </p:nvSpPr>
        <p:spPr>
          <a:xfrm>
            <a:off x="10182224" y="6624000"/>
            <a:ext cx="1555175" cy="180000"/>
          </a:xfrm>
          <a:prstGeom prst="rect">
            <a:avLst/>
          </a:prstGeom>
        </p:spPr>
        <p:txBody>
          <a:bodyPr vert="horz" lIns="0" tIns="0" rIns="0" bIns="0" rtlCol="0" anchor="b" anchorCtr="0"/>
          <a:lstStyle>
            <a:lvl1pPr algn="r">
              <a:defRPr sz="1000">
                <a:solidFill>
                  <a:srgbClr val="0099C6"/>
                </a:solidFill>
              </a:defRPr>
            </a:lvl1pPr>
          </a:lstStyle>
          <a:p>
            <a:r>
              <a:rPr lang="de-DE" dirty="0"/>
              <a:t>Seite </a:t>
            </a:r>
            <a:fld id="{6486038E-70F0-46B8-8657-A90447852198}" type="slidenum">
              <a:rPr lang="de-DE" smtClean="0"/>
              <a:pPr/>
              <a:t>‹Nr.›</a:t>
            </a:fld>
            <a:endParaRPr lang="de-DE" dirty="0"/>
          </a:p>
        </p:txBody>
      </p:sp>
    </p:spTree>
    <p:extLst>
      <p:ext uri="{BB962C8B-B14F-4D97-AF65-F5344CB8AC3E}">
        <p14:creationId xmlns:p14="http://schemas.microsoft.com/office/powerpoint/2010/main" val="2858795530"/>
      </p:ext>
    </p:extLst>
  </p:cSld>
  <p:clrMap bg1="lt1" tx1="dk1" bg2="lt2" tx2="dk2" accent1="accent1" accent2="accent2" accent3="accent3" accent4="accent4" accent5="accent5" accent6="accent6" hlink="hlink" folHlink="folHlink"/>
  <p:sldLayoutIdLst>
    <p:sldLayoutId id="2147483660" r:id="rId1"/>
    <p:sldLayoutId id="2147483682" r:id="rId2"/>
    <p:sldLayoutId id="2147483678" r:id="rId3"/>
    <p:sldLayoutId id="2147483679" r:id="rId4"/>
    <p:sldLayoutId id="2147483677" r:id="rId5"/>
    <p:sldLayoutId id="2147483680" r:id="rId6"/>
    <p:sldLayoutId id="2147483663" r:id="rId7"/>
    <p:sldLayoutId id="2147483684" r:id="rId8"/>
    <p:sldLayoutId id="2147483685" r:id="rId9"/>
    <p:sldLayoutId id="2147483686" r:id="rId10"/>
    <p:sldLayoutId id="2147483669" r:id="rId11"/>
    <p:sldLayoutId id="2147483687" r:id="rId12"/>
    <p:sldLayoutId id="2147483664" r:id="rId13"/>
    <p:sldLayoutId id="2147483670" r:id="rId14"/>
    <p:sldLayoutId id="2147483666" r:id="rId15"/>
    <p:sldLayoutId id="2147483657" r:id="rId16"/>
    <p:sldLayoutId id="2147483671" r:id="rId17"/>
    <p:sldLayoutId id="2147483668" r:id="rId18"/>
    <p:sldLayoutId id="2147483672" r:id="rId19"/>
    <p:sldLayoutId id="2147483661" r:id="rId20"/>
    <p:sldLayoutId id="2147483673" r:id="rId21"/>
    <p:sldLayoutId id="2147483665" r:id="rId22"/>
    <p:sldLayoutId id="2147483674" r:id="rId23"/>
    <p:sldLayoutId id="2147483667" r:id="rId24"/>
    <p:sldLayoutId id="2147483662" r:id="rId25"/>
    <p:sldLayoutId id="2147483676" r:id="rId26"/>
    <p:sldLayoutId id="2147483688" r:id="rId27"/>
  </p:sldLayoutIdLst>
  <p:hf hdr="0"/>
  <p:txStyles>
    <p:titleStyle>
      <a:lvl1pPr algn="l" defTabSz="457189" rtl="0" eaLnBrk="1" latinLnBrk="0" hangingPunct="1">
        <a:lnSpc>
          <a:spcPts val="3200"/>
        </a:lnSpc>
        <a:spcBef>
          <a:spcPct val="0"/>
        </a:spcBef>
        <a:buNone/>
        <a:defRPr sz="2400" b="1" i="0" kern="0" spc="20" baseline="0">
          <a:solidFill>
            <a:schemeClr val="accent1"/>
          </a:solidFill>
          <a:latin typeface="+mj-lt"/>
          <a:ea typeface="+mj-ea"/>
          <a:cs typeface="+mj-cs"/>
        </a:defRPr>
      </a:lvl1pPr>
    </p:titleStyle>
    <p:bodyStyle>
      <a:lvl1pPr marL="360000" indent="-360000" algn="l" defTabSz="457189" rtl="0" eaLnBrk="1" latinLnBrk="0" hangingPunct="1">
        <a:lnSpc>
          <a:spcPct val="100000"/>
        </a:lnSpc>
        <a:spcBef>
          <a:spcPts val="0"/>
        </a:spcBef>
        <a:buClr>
          <a:schemeClr val="accent4"/>
        </a:buClr>
        <a:buSzPct val="100000"/>
        <a:buFont typeface="Calibri" panose="020F0502020204030204" pitchFamily="34" charset="0"/>
        <a:buChar char="●"/>
        <a:tabLst/>
        <a:defRPr sz="1900" kern="0" baseline="0">
          <a:solidFill>
            <a:schemeClr val="tx2"/>
          </a:solidFill>
          <a:latin typeface="+mn-lt"/>
          <a:ea typeface="+mn-ea"/>
          <a:cs typeface="+mn-cs"/>
        </a:defRPr>
      </a:lvl1pPr>
      <a:lvl2pPr marL="720725" indent="-360000" algn="l" defTabSz="457189" rtl="0" eaLnBrk="1" latinLnBrk="0" hangingPunct="1">
        <a:lnSpc>
          <a:spcPct val="100000"/>
        </a:lnSpc>
        <a:spcBef>
          <a:spcPts val="0"/>
        </a:spcBef>
        <a:buClr>
          <a:schemeClr val="accent6"/>
        </a:buClr>
        <a:buSzPct val="100000"/>
        <a:buFont typeface="Calibri" panose="020F0502020204030204" pitchFamily="34" charset="0"/>
        <a:buChar char="●"/>
        <a:tabLst/>
        <a:defRPr sz="1700" b="0" i="0" kern="0" baseline="0">
          <a:solidFill>
            <a:schemeClr val="tx2"/>
          </a:solidFill>
          <a:latin typeface="+mn-lt"/>
          <a:ea typeface="+mn-ea"/>
          <a:cs typeface="+mn-cs"/>
        </a:defRPr>
      </a:lvl2pPr>
      <a:lvl3pPr marL="1008000" indent="-288000" algn="l" defTabSz="457189" rtl="0" eaLnBrk="1" latinLnBrk="0" hangingPunct="1">
        <a:lnSpc>
          <a:spcPct val="100000"/>
        </a:lnSpc>
        <a:spcBef>
          <a:spcPts val="0"/>
        </a:spcBef>
        <a:buClr>
          <a:schemeClr val="tx2"/>
        </a:buClr>
        <a:buSzPct val="100000"/>
        <a:buFont typeface="Calibri" panose="020F0502020204030204" pitchFamily="34" charset="0"/>
        <a:buChar char="●"/>
        <a:tabLst/>
        <a:defRPr sz="1500" b="0" i="0" kern="0" baseline="0">
          <a:solidFill>
            <a:schemeClr val="tx2"/>
          </a:solidFill>
          <a:latin typeface="+mn-lt"/>
          <a:ea typeface="+mn-ea"/>
          <a:cs typeface="+mn-cs"/>
        </a:defRPr>
      </a:lvl3pPr>
      <a:lvl4pPr marL="0" indent="0" algn="l" defTabSz="457189" rtl="0" eaLnBrk="1" latinLnBrk="0" hangingPunct="1">
        <a:lnSpc>
          <a:spcPct val="100000"/>
        </a:lnSpc>
        <a:spcBef>
          <a:spcPts val="0"/>
        </a:spcBef>
        <a:buFontTx/>
        <a:buNone/>
        <a:defRPr sz="1900" kern="0" baseline="0">
          <a:solidFill>
            <a:schemeClr val="tx2"/>
          </a:solidFill>
          <a:latin typeface="+mn-lt"/>
          <a:ea typeface="+mn-ea"/>
          <a:cs typeface="+mn-cs"/>
        </a:defRPr>
      </a:lvl4pPr>
      <a:lvl5pPr marL="360000" indent="-360000" algn="l" defTabSz="457189" rtl="0" eaLnBrk="1" latinLnBrk="0" hangingPunct="1">
        <a:lnSpc>
          <a:spcPct val="100000"/>
        </a:lnSpc>
        <a:spcBef>
          <a:spcPts val="0"/>
        </a:spcBef>
        <a:buClr>
          <a:schemeClr val="accent4"/>
        </a:buClr>
        <a:buFont typeface="+mj-lt"/>
        <a:buAutoNum type="arabicPeriod"/>
        <a:tabLst/>
        <a:defRPr sz="1900" kern="0" baseline="0">
          <a:solidFill>
            <a:schemeClr val="tx2"/>
          </a:solidFill>
          <a:latin typeface="+mn-lt"/>
          <a:ea typeface="+mn-ea"/>
          <a:cs typeface="+mn-cs"/>
        </a:defRPr>
      </a:lvl5pPr>
      <a:lvl6pPr marL="358775" indent="360000" algn="l" defTabSz="457189" rtl="0" eaLnBrk="1" latinLnBrk="0" hangingPunct="1">
        <a:lnSpc>
          <a:spcPct val="100000"/>
        </a:lnSpc>
        <a:spcBef>
          <a:spcPts val="0"/>
        </a:spcBef>
        <a:buClr>
          <a:schemeClr val="accent6"/>
        </a:buClr>
        <a:buFont typeface="+mj-lt"/>
        <a:buAutoNum type="arabicPeriod"/>
        <a:tabLst/>
        <a:defRPr sz="1700" kern="1200" baseline="0">
          <a:solidFill>
            <a:schemeClr val="tx2"/>
          </a:solidFill>
          <a:latin typeface="+mn-lt"/>
          <a:ea typeface="+mn-ea"/>
          <a:cs typeface="+mn-cs"/>
        </a:defRPr>
      </a:lvl6pPr>
      <a:lvl7pPr marL="1080000" indent="-358775" algn="l" defTabSz="457189" rtl="0" eaLnBrk="1" latinLnBrk="0" hangingPunct="1">
        <a:lnSpc>
          <a:spcPct val="100000"/>
        </a:lnSpc>
        <a:spcBef>
          <a:spcPts val="0"/>
        </a:spcBef>
        <a:buClr>
          <a:schemeClr val="accent1"/>
        </a:buClr>
        <a:buFont typeface="+mj-lt"/>
        <a:buAutoNum type="arabicPeriod"/>
        <a:tabLst/>
        <a:defRPr sz="1500" kern="1200" baseline="0">
          <a:solidFill>
            <a:schemeClr val="tx2"/>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3" userDrawn="1">
          <p15:clr>
            <a:srgbClr val="F26B43"/>
          </p15:clr>
        </p15:guide>
        <p15:guide id="2" orient="horz" pos="1026" userDrawn="1">
          <p15:clr>
            <a:srgbClr val="F26B43"/>
          </p15:clr>
        </p15:guide>
        <p15:guide id="3" orient="horz" pos="4088" userDrawn="1">
          <p15:clr>
            <a:srgbClr val="F26B43"/>
          </p15:clr>
        </p15:guide>
        <p15:guide id="4" pos="3727" userDrawn="1">
          <p15:clr>
            <a:srgbClr val="F26B43"/>
          </p15:clr>
        </p15:guide>
        <p15:guide id="5" pos="279" userDrawn="1">
          <p15:clr>
            <a:srgbClr val="F26B43"/>
          </p15:clr>
        </p15:guide>
        <p15:guide id="6" pos="7401" userDrawn="1">
          <p15:clr>
            <a:srgbClr val="F26B43"/>
          </p15:clr>
        </p15:guide>
        <p15:guide id="8" orient="horz" pos="4224" userDrawn="1">
          <p15:clr>
            <a:srgbClr val="F26B43"/>
          </p15:clr>
        </p15:guide>
        <p15:guide id="9" pos="3953" userDrawn="1">
          <p15:clr>
            <a:srgbClr val="F26B43"/>
          </p15:clr>
        </p15:guide>
        <p15:guide id="10" pos="5541" userDrawn="1">
          <p15:clr>
            <a:srgbClr val="F26B43"/>
          </p15:clr>
        </p15:guide>
        <p15:guide id="11" orient="horz" pos="5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de-DE" dirty="0" smtClean="0"/>
              <a:t>Qualitätskriterien der MD-Gemeinschaft der Behandlungsfehlerbegutachtung</a:t>
            </a:r>
            <a:endParaRPr lang="de-DE" dirty="0"/>
          </a:p>
        </p:txBody>
      </p:sp>
      <p:sp>
        <p:nvSpPr>
          <p:cNvPr id="3" name="Titel 2"/>
          <p:cNvSpPr>
            <a:spLocks noGrp="1"/>
          </p:cNvSpPr>
          <p:nvPr>
            <p:ph type="ctrTitle"/>
          </p:nvPr>
        </p:nvSpPr>
        <p:spPr/>
        <p:txBody>
          <a:bodyPr/>
          <a:lstStyle/>
          <a:p>
            <a:r>
              <a:rPr lang="de-DE" dirty="0" smtClean="0"/>
              <a:t>32. Kölner Symposium</a:t>
            </a:r>
            <a:endParaRPr lang="de-DE" dirty="0"/>
          </a:p>
        </p:txBody>
      </p:sp>
      <p:sp>
        <p:nvSpPr>
          <p:cNvPr id="4" name="Textplatzhalter 3"/>
          <p:cNvSpPr>
            <a:spLocks noGrp="1"/>
          </p:cNvSpPr>
          <p:nvPr>
            <p:ph type="body" sz="quarter" idx="12"/>
          </p:nvPr>
        </p:nvSpPr>
        <p:spPr/>
        <p:txBody>
          <a:bodyPr/>
          <a:lstStyle/>
          <a:p>
            <a:r>
              <a:rPr lang="de-DE" dirty="0" smtClean="0"/>
              <a:t>Köln, 20.11.2021</a:t>
            </a:r>
          </a:p>
          <a:p>
            <a:r>
              <a:rPr lang="de-DE" dirty="0" smtClean="0"/>
              <a:t>Dr. Ingeborg Singer, Leiterin Fachbereich Medizinrecht</a:t>
            </a:r>
            <a:endParaRPr lang="de-DE" dirty="0"/>
          </a:p>
        </p:txBody>
      </p:sp>
    </p:spTree>
    <p:extLst>
      <p:ext uri="{BB962C8B-B14F-4D97-AF65-F5344CB8AC3E}">
        <p14:creationId xmlns:p14="http://schemas.microsoft.com/office/powerpoint/2010/main" val="1126147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solidFill>
                  <a:srgbClr val="002060"/>
                </a:solidFill>
              </a:rPr>
              <a:t>Die der Beurteilung zugrundeliegenden Unterlagen sind benannt.</a:t>
            </a:r>
            <a:br>
              <a:rPr lang="de-DE" b="1" dirty="0" smtClean="0">
                <a:solidFill>
                  <a:srgbClr val="002060"/>
                </a:solidFill>
              </a:rPr>
            </a:br>
            <a:r>
              <a:rPr lang="de-DE" dirty="0" smtClean="0">
                <a:solidFill>
                  <a:srgbClr val="002060"/>
                </a:solidFill>
              </a:rPr>
              <a:t/>
            </a:r>
            <a:br>
              <a:rPr lang="de-DE" dirty="0" smtClean="0">
                <a:solidFill>
                  <a:srgbClr val="002060"/>
                </a:solidFill>
              </a:rPr>
            </a:br>
            <a:r>
              <a:rPr lang="de-DE" dirty="0" smtClean="0">
                <a:solidFill>
                  <a:srgbClr val="002060"/>
                </a:solidFill>
              </a:rPr>
              <a:t>Auflistung der für die aktuelle Fragestellung relevanten Informationen unter Angabe von Quelle und Datum.</a:t>
            </a:r>
          </a:p>
          <a:p>
            <a:endParaRPr lang="de-DE" dirty="0"/>
          </a:p>
          <a:p>
            <a:pPr marL="0" indent="0">
              <a:buNone/>
            </a:pPr>
            <a:r>
              <a:rPr lang="de-DE" dirty="0" smtClean="0"/>
              <a:t>      </a:t>
            </a:r>
            <a:br>
              <a:rPr lang="de-DE" dirty="0" smtClean="0"/>
            </a:br>
            <a:r>
              <a:rPr lang="de-DE" dirty="0" smtClean="0"/>
              <a:t>       </a:t>
            </a:r>
            <a:r>
              <a:rPr lang="de-DE" dirty="0" smtClean="0">
                <a:solidFill>
                  <a:srgbClr val="00B050"/>
                </a:solidFill>
              </a:rPr>
              <a:t>Erfüllt</a:t>
            </a:r>
            <a:r>
              <a:rPr lang="de-DE" dirty="0" smtClean="0">
                <a:solidFill>
                  <a:srgbClr val="002060"/>
                </a:solidFill>
              </a:rPr>
              <a:t>: Ausreichende Angaben sind zum Beispiel</a:t>
            </a:r>
          </a:p>
          <a:p>
            <a:pPr marL="0" indent="0">
              <a:buNone/>
            </a:pPr>
            <a:r>
              <a:rPr lang="de-DE" dirty="0">
                <a:solidFill>
                  <a:srgbClr val="00B050"/>
                </a:solidFill>
              </a:rPr>
              <a:t> </a:t>
            </a:r>
            <a:r>
              <a:rPr lang="de-DE" dirty="0" smtClean="0">
                <a:solidFill>
                  <a:srgbClr val="00B050"/>
                </a:solidFill>
              </a:rPr>
              <a:t>     </a:t>
            </a:r>
            <a:r>
              <a:rPr lang="de-DE" dirty="0" smtClean="0">
                <a:solidFill>
                  <a:srgbClr val="002060"/>
                </a:solidFill>
              </a:rPr>
              <a:t>„Entlassungsbericht der stationären neurologischen Behandlung vom 21.03.2017“</a:t>
            </a:r>
          </a:p>
          <a:p>
            <a:pPr marL="0" indent="0">
              <a:buNone/>
            </a:pPr>
            <a:endParaRPr lang="de-DE" dirty="0">
              <a:solidFill>
                <a:srgbClr val="002060"/>
              </a:solidFill>
            </a:endParaRPr>
          </a:p>
          <a:p>
            <a:pPr marL="0" indent="0">
              <a:buNone/>
            </a:pPr>
            <a:r>
              <a:rPr lang="de-DE" dirty="0" smtClean="0">
                <a:solidFill>
                  <a:srgbClr val="002060"/>
                </a:solidFill>
              </a:rPr>
              <a:t>       </a:t>
            </a:r>
            <a:r>
              <a:rPr lang="de-DE" dirty="0" smtClean="0">
                <a:solidFill>
                  <a:schemeClr val="accent6"/>
                </a:solidFill>
              </a:rPr>
              <a:t>Verbesserungspotential, </a:t>
            </a:r>
            <a:r>
              <a:rPr lang="de-DE" dirty="0" smtClean="0">
                <a:solidFill>
                  <a:srgbClr val="002060"/>
                </a:solidFill>
              </a:rPr>
              <a:t>wenn das Datum zwar nicht explizit angegeben ist, aber aus dem Kontext eine sichere</a:t>
            </a:r>
          </a:p>
          <a:p>
            <a:pPr marL="0" indent="0">
              <a:buNone/>
            </a:pPr>
            <a:r>
              <a:rPr lang="de-DE" dirty="0" smtClean="0">
                <a:solidFill>
                  <a:srgbClr val="002060"/>
                </a:solidFill>
              </a:rPr>
              <a:t>       Identifizierung der Unterlagen ableitbar ist.</a:t>
            </a:r>
          </a:p>
          <a:p>
            <a:pPr marL="0" indent="0">
              <a:buNone/>
            </a:pPr>
            <a:r>
              <a:rPr lang="de-DE" dirty="0">
                <a:solidFill>
                  <a:srgbClr val="002060"/>
                </a:solidFill>
              </a:rPr>
              <a:t> </a:t>
            </a:r>
            <a:r>
              <a:rPr lang="de-DE" dirty="0" smtClean="0">
                <a:solidFill>
                  <a:srgbClr val="002060"/>
                </a:solidFill>
              </a:rPr>
              <a:t>     </a:t>
            </a:r>
            <a:endParaRPr lang="de-DE" dirty="0">
              <a:solidFill>
                <a:srgbClr val="002060"/>
              </a:solidFill>
            </a:endParaRPr>
          </a:p>
          <a:p>
            <a:pPr marL="0" indent="0">
              <a:buNone/>
            </a:pPr>
            <a:r>
              <a:rPr lang="de-DE" dirty="0" smtClean="0">
                <a:solidFill>
                  <a:srgbClr val="002060"/>
                </a:solidFill>
              </a:rPr>
              <a:t>       </a:t>
            </a:r>
            <a:r>
              <a:rPr lang="de-DE" dirty="0" smtClean="0">
                <a:solidFill>
                  <a:srgbClr val="FF0000"/>
                </a:solidFill>
              </a:rPr>
              <a:t>Nicht erfüllt, </a:t>
            </a:r>
            <a:r>
              <a:rPr lang="de-DE" dirty="0" smtClean="0">
                <a:solidFill>
                  <a:srgbClr val="002060"/>
                </a:solidFill>
              </a:rPr>
              <a:t>wenn keine Nachvollziehbarkeit gegeben ist (d. h. Unterlagen können nicht identifiziert </a:t>
            </a:r>
            <a:r>
              <a:rPr lang="de-DE" dirty="0" smtClean="0">
                <a:solidFill>
                  <a:srgbClr val="002060"/>
                </a:solidFill>
              </a:rPr>
              <a:t>werden)</a:t>
            </a:r>
            <a:endParaRPr lang="de-DE" dirty="0" smtClean="0">
              <a:solidFill>
                <a:srgbClr val="002060"/>
              </a:solidFill>
            </a:endParaRPr>
          </a:p>
          <a:p>
            <a:pPr marL="0" indent="0">
              <a:buNone/>
            </a:pPr>
            <a:r>
              <a:rPr lang="de-DE" dirty="0" smtClean="0">
                <a:solidFill>
                  <a:srgbClr val="002060"/>
                </a:solidFill>
              </a:rPr>
              <a:t>     </a:t>
            </a:r>
            <a:endParaRPr lang="de-DE" dirty="0">
              <a:solidFill>
                <a:srgbClr val="002060"/>
              </a:solidFill>
            </a:endParaRPr>
          </a:p>
        </p:txBody>
      </p:sp>
      <p:sp>
        <p:nvSpPr>
          <p:cNvPr id="3" name="Titel 2"/>
          <p:cNvSpPr>
            <a:spLocks noGrp="1"/>
          </p:cNvSpPr>
          <p:nvPr>
            <p:ph type="title"/>
          </p:nvPr>
        </p:nvSpPr>
        <p:spPr/>
        <p:txBody>
          <a:bodyPr/>
          <a:lstStyle/>
          <a:p>
            <a:r>
              <a:rPr lang="de-DE" dirty="0" smtClean="0"/>
              <a:t>Kriterium 2</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10</a:t>
            </a:fld>
            <a:endParaRPr lang="de-DE" dirty="0"/>
          </a:p>
        </p:txBody>
      </p:sp>
    </p:spTree>
    <p:extLst>
      <p:ext uri="{BB962C8B-B14F-4D97-AF65-F5344CB8AC3E}">
        <p14:creationId xmlns:p14="http://schemas.microsoft.com/office/powerpoint/2010/main" val="3370902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Datum und Art der Begutachtung sind ersichtlich.</a:t>
            </a:r>
          </a:p>
          <a:p>
            <a:endParaRPr lang="de-DE" dirty="0"/>
          </a:p>
          <a:p>
            <a:endParaRPr lang="de-DE" dirty="0" smtClean="0"/>
          </a:p>
          <a:p>
            <a:pPr marL="0" indent="0">
              <a:buNone/>
            </a:pPr>
            <a:r>
              <a:rPr lang="de-DE" dirty="0"/>
              <a:t> </a:t>
            </a:r>
            <a:r>
              <a:rPr lang="de-DE" dirty="0" smtClean="0"/>
              <a:t>      </a:t>
            </a:r>
            <a:r>
              <a:rPr lang="de-DE" b="1" dirty="0" smtClean="0"/>
              <a:t>BF: </a:t>
            </a:r>
            <a:r>
              <a:rPr lang="de-DE" dirty="0" smtClean="0"/>
              <a:t>Da die Gutachten regelhaft nach Aktenlage erstellt werden, muss dies nicht extra aufgeführt werden.</a:t>
            </a:r>
          </a:p>
          <a:p>
            <a:pPr marL="0" indent="0">
              <a:buNone/>
            </a:pPr>
            <a:r>
              <a:rPr lang="de-DE" dirty="0" smtClean="0"/>
              <a:t>       Dagegen sollte auf den ersten Blick erkennbar sein,</a:t>
            </a:r>
            <a:r>
              <a:rPr lang="de-DE" b="1" dirty="0" smtClean="0"/>
              <a:t> wann und auf welchem Fachgebiet </a:t>
            </a:r>
            <a:r>
              <a:rPr lang="de-DE" dirty="0" smtClean="0"/>
              <a:t>das Gutachten verfasst</a:t>
            </a:r>
          </a:p>
          <a:p>
            <a:pPr marL="0" indent="0">
              <a:buNone/>
            </a:pPr>
            <a:r>
              <a:rPr lang="de-DE" dirty="0" smtClean="0"/>
              <a:t>       wurde.</a:t>
            </a:r>
          </a:p>
          <a:p>
            <a:pPr marL="0" indent="0">
              <a:buNone/>
            </a:pPr>
            <a:endParaRPr lang="de-DE" dirty="0"/>
          </a:p>
          <a:p>
            <a:pPr marL="0" indent="0">
              <a:buNone/>
            </a:pPr>
            <a:r>
              <a:rPr lang="de-DE" dirty="0" smtClean="0"/>
              <a:t>       </a:t>
            </a:r>
            <a:r>
              <a:rPr lang="de-DE" dirty="0" smtClean="0">
                <a:solidFill>
                  <a:schemeClr val="accent6"/>
                </a:solidFill>
              </a:rPr>
              <a:t>Verbesserungspotential,</a:t>
            </a:r>
            <a:r>
              <a:rPr lang="de-DE" dirty="0" smtClean="0">
                <a:solidFill>
                  <a:srgbClr val="FFC000"/>
                </a:solidFill>
              </a:rPr>
              <a:t> </a:t>
            </a:r>
            <a:r>
              <a:rPr lang="de-DE" dirty="0" smtClean="0">
                <a:solidFill>
                  <a:srgbClr val="002060"/>
                </a:solidFill>
              </a:rPr>
              <a:t>wenn hier Angaben nicht explizit gemacht werden, aber aus dem Gutachten</a:t>
            </a:r>
          </a:p>
          <a:p>
            <a:pPr marL="0" indent="0">
              <a:buNone/>
            </a:pPr>
            <a:r>
              <a:rPr lang="de-DE" dirty="0" smtClean="0">
                <a:solidFill>
                  <a:srgbClr val="002060"/>
                </a:solidFill>
              </a:rPr>
              <a:t>       zweifelsfrei abgeleitet werden können.</a:t>
            </a:r>
          </a:p>
          <a:p>
            <a:pPr marL="0" indent="0">
              <a:buNone/>
            </a:pPr>
            <a:endParaRPr lang="de-DE" dirty="0">
              <a:solidFill>
                <a:srgbClr val="002060"/>
              </a:solidFill>
            </a:endParaRPr>
          </a:p>
          <a:p>
            <a:pPr marL="0" indent="0">
              <a:buNone/>
            </a:pPr>
            <a:endParaRPr lang="de-DE" dirty="0" smtClean="0">
              <a:solidFill>
                <a:srgbClr val="002060"/>
              </a:solidFill>
            </a:endParaRPr>
          </a:p>
          <a:p>
            <a:pPr marL="0" indent="0">
              <a:buNone/>
            </a:pPr>
            <a:r>
              <a:rPr lang="de-DE" dirty="0">
                <a:solidFill>
                  <a:srgbClr val="002060"/>
                </a:solidFill>
              </a:rPr>
              <a:t> </a:t>
            </a:r>
            <a:r>
              <a:rPr lang="de-DE" dirty="0" smtClean="0">
                <a:solidFill>
                  <a:srgbClr val="002060"/>
                </a:solidFill>
              </a:rPr>
              <a:t>      </a:t>
            </a:r>
            <a:r>
              <a:rPr lang="de-DE" dirty="0" smtClean="0">
                <a:solidFill>
                  <a:srgbClr val="FF0000"/>
                </a:solidFill>
              </a:rPr>
              <a:t>Nicht erfüllt, </a:t>
            </a:r>
            <a:r>
              <a:rPr lang="de-DE" dirty="0" smtClean="0">
                <a:solidFill>
                  <a:srgbClr val="002060"/>
                </a:solidFill>
              </a:rPr>
              <a:t>wenn mindestens eine der Angaben </a:t>
            </a:r>
            <a:r>
              <a:rPr lang="de-DE" dirty="0" smtClean="0">
                <a:solidFill>
                  <a:srgbClr val="002060"/>
                </a:solidFill>
              </a:rPr>
              <a:t>(Datum, Fachgebiet) </a:t>
            </a:r>
            <a:r>
              <a:rPr lang="de-DE" dirty="0" smtClean="0">
                <a:solidFill>
                  <a:srgbClr val="002060"/>
                </a:solidFill>
              </a:rPr>
              <a:t>fehlt und sich auch nicht schlüssig </a:t>
            </a:r>
            <a:r>
              <a:rPr lang="de-DE" dirty="0" smtClean="0">
                <a:solidFill>
                  <a:srgbClr val="002060"/>
                </a:solidFill>
              </a:rPr>
              <a:t>aus</a:t>
            </a:r>
          </a:p>
          <a:p>
            <a:pPr marL="0" indent="0">
              <a:buNone/>
            </a:pPr>
            <a:r>
              <a:rPr lang="de-DE" dirty="0" smtClean="0">
                <a:solidFill>
                  <a:srgbClr val="002060"/>
                </a:solidFill>
              </a:rPr>
              <a:t>       dem</a:t>
            </a:r>
            <a:r>
              <a:rPr lang="de-DE" dirty="0" smtClean="0">
                <a:solidFill>
                  <a:srgbClr val="002060"/>
                </a:solidFill>
              </a:rPr>
              <a:t> </a:t>
            </a:r>
            <a:r>
              <a:rPr lang="de-DE" dirty="0" smtClean="0">
                <a:solidFill>
                  <a:srgbClr val="002060"/>
                </a:solidFill>
              </a:rPr>
              <a:t>Gutachten </a:t>
            </a:r>
            <a:r>
              <a:rPr lang="de-DE" dirty="0" smtClean="0">
                <a:solidFill>
                  <a:srgbClr val="002060"/>
                </a:solidFill>
              </a:rPr>
              <a:t>ergibt.</a:t>
            </a:r>
            <a:endParaRPr lang="de-DE" dirty="0">
              <a:solidFill>
                <a:srgbClr val="002060"/>
              </a:solidFill>
            </a:endParaRPr>
          </a:p>
        </p:txBody>
      </p:sp>
      <p:sp>
        <p:nvSpPr>
          <p:cNvPr id="3" name="Titel 2"/>
          <p:cNvSpPr>
            <a:spLocks noGrp="1"/>
          </p:cNvSpPr>
          <p:nvPr>
            <p:ph type="title"/>
          </p:nvPr>
        </p:nvSpPr>
        <p:spPr/>
        <p:txBody>
          <a:bodyPr/>
          <a:lstStyle/>
          <a:p>
            <a:r>
              <a:rPr lang="de-DE" dirty="0" smtClean="0"/>
              <a:t>Kriterium 3</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11</a:t>
            </a:fld>
            <a:endParaRPr lang="de-DE" dirty="0"/>
          </a:p>
        </p:txBody>
      </p:sp>
    </p:spTree>
    <p:extLst>
      <p:ext uri="{BB962C8B-B14F-4D97-AF65-F5344CB8AC3E}">
        <p14:creationId xmlns:p14="http://schemas.microsoft.com/office/powerpoint/2010/main" val="678426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Das geprüfte Gutachten erfüllt die strukturellen Anforderungen.</a:t>
            </a:r>
          </a:p>
          <a:p>
            <a:endParaRPr lang="de-DE" dirty="0"/>
          </a:p>
          <a:p>
            <a:endParaRPr lang="de-DE" dirty="0" smtClean="0"/>
          </a:p>
          <a:p>
            <a:pPr marL="0" indent="0">
              <a:buNone/>
            </a:pPr>
            <a:r>
              <a:rPr lang="de-DE" dirty="0"/>
              <a:t> </a:t>
            </a:r>
            <a:r>
              <a:rPr lang="de-DE" dirty="0" smtClean="0"/>
              <a:t>      </a:t>
            </a:r>
            <a:r>
              <a:rPr lang="de-DE" b="1" dirty="0" smtClean="0"/>
              <a:t>BF: </a:t>
            </a:r>
            <a:r>
              <a:rPr lang="de-DE" dirty="0" smtClean="0"/>
              <a:t>Die im „Begutachtungsleitfaden Behandlungsfehler und Pflegefehler“ festgelegten Strukturmerkmale</a:t>
            </a:r>
          </a:p>
          <a:p>
            <a:pPr marL="0" indent="0">
              <a:buNone/>
            </a:pPr>
            <a:r>
              <a:rPr lang="de-DE" dirty="0" smtClean="0"/>
              <a:t>       sind erfüllt.</a:t>
            </a:r>
            <a:endParaRPr lang="de-DE" b="1" dirty="0"/>
          </a:p>
        </p:txBody>
      </p:sp>
      <p:sp>
        <p:nvSpPr>
          <p:cNvPr id="3" name="Titel 2"/>
          <p:cNvSpPr>
            <a:spLocks noGrp="1"/>
          </p:cNvSpPr>
          <p:nvPr>
            <p:ph type="title"/>
          </p:nvPr>
        </p:nvSpPr>
        <p:spPr/>
        <p:txBody>
          <a:bodyPr/>
          <a:lstStyle/>
          <a:p>
            <a:r>
              <a:rPr lang="de-DE" dirty="0" smtClean="0"/>
              <a:t>Kriterium 5</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12</a:t>
            </a:fld>
            <a:endParaRPr lang="de-DE" dirty="0"/>
          </a:p>
        </p:txBody>
      </p:sp>
    </p:spTree>
    <p:extLst>
      <p:ext uri="{BB962C8B-B14F-4D97-AF65-F5344CB8AC3E}">
        <p14:creationId xmlns:p14="http://schemas.microsoft.com/office/powerpoint/2010/main" val="322610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Das Gutachten ist für Auftraggeber und Leistungserbringer verständlich.</a:t>
            </a:r>
          </a:p>
          <a:p>
            <a:endParaRPr lang="de-DE" b="1" dirty="0"/>
          </a:p>
          <a:p>
            <a:pPr marL="0" indent="0">
              <a:buNone/>
            </a:pPr>
            <a:r>
              <a:rPr lang="de-DE" b="1" dirty="0" smtClean="0"/>
              <a:t>       </a:t>
            </a:r>
            <a:r>
              <a:rPr lang="de-DE" dirty="0" smtClean="0"/>
              <a:t>Diese Frage fokussiert die </a:t>
            </a:r>
            <a:r>
              <a:rPr lang="de-DE" b="1" dirty="0" smtClean="0"/>
              <a:t>sprachliche Verständlichkeit aus der Perspektive des Adressaten</a:t>
            </a:r>
            <a:r>
              <a:rPr lang="de-DE" dirty="0" smtClean="0"/>
              <a:t>. Hier ist nicht</a:t>
            </a:r>
            <a:br>
              <a:rPr lang="de-DE" dirty="0" smtClean="0"/>
            </a:br>
            <a:r>
              <a:rPr lang="de-DE" dirty="0" smtClean="0"/>
              <a:t>       unbedingt Verwendung einer „einfachen Sprache“ gemeint, jedoch sind die unnötige Verwendung von</a:t>
            </a:r>
          </a:p>
          <a:p>
            <a:pPr marL="0" indent="0">
              <a:buNone/>
            </a:pPr>
            <a:r>
              <a:rPr lang="de-DE" dirty="0" smtClean="0"/>
              <a:t>       Fachausdrücken und eines übertrieben elaborierten Sprachcodes zu vermeiden und wird beanstandet.</a:t>
            </a:r>
          </a:p>
          <a:p>
            <a:pPr marL="0" indent="0">
              <a:buNone/>
            </a:pPr>
            <a:endParaRPr lang="de-DE" dirty="0"/>
          </a:p>
          <a:p>
            <a:pPr marL="0" indent="0">
              <a:buNone/>
            </a:pPr>
            <a:endParaRPr lang="de-DE" dirty="0" smtClean="0"/>
          </a:p>
          <a:p>
            <a:pPr marL="0" indent="0">
              <a:buNone/>
            </a:pPr>
            <a:r>
              <a:rPr lang="de-DE" dirty="0"/>
              <a:t> </a:t>
            </a:r>
            <a:r>
              <a:rPr lang="de-DE" dirty="0" smtClean="0"/>
              <a:t>      </a:t>
            </a:r>
            <a:r>
              <a:rPr lang="de-DE" dirty="0" smtClean="0">
                <a:solidFill>
                  <a:srgbClr val="00B050"/>
                </a:solidFill>
              </a:rPr>
              <a:t>Erfüllt: </a:t>
            </a:r>
            <a:r>
              <a:rPr lang="de-DE" dirty="0" smtClean="0">
                <a:solidFill>
                  <a:srgbClr val="002060"/>
                </a:solidFill>
              </a:rPr>
              <a:t>Das Gutachten ist für den Auftraggeber gut allgemeinverständlich.</a:t>
            </a:r>
          </a:p>
          <a:p>
            <a:pPr marL="0" indent="0">
              <a:buNone/>
            </a:pPr>
            <a:r>
              <a:rPr lang="de-DE" dirty="0" smtClean="0">
                <a:solidFill>
                  <a:srgbClr val="002060"/>
                </a:solidFill>
              </a:rPr>
              <a:t>        </a:t>
            </a:r>
          </a:p>
          <a:p>
            <a:pPr marL="0" indent="0">
              <a:buNone/>
            </a:pPr>
            <a:r>
              <a:rPr lang="de-DE" dirty="0">
                <a:solidFill>
                  <a:srgbClr val="002060"/>
                </a:solidFill>
              </a:rPr>
              <a:t> </a:t>
            </a:r>
            <a:r>
              <a:rPr lang="de-DE" dirty="0" smtClean="0">
                <a:solidFill>
                  <a:srgbClr val="002060"/>
                </a:solidFill>
              </a:rPr>
              <a:t>     </a:t>
            </a:r>
            <a:r>
              <a:rPr lang="de-DE" dirty="0" smtClean="0">
                <a:solidFill>
                  <a:srgbClr val="FFC000"/>
                </a:solidFill>
              </a:rPr>
              <a:t> </a:t>
            </a:r>
            <a:r>
              <a:rPr lang="de-DE" dirty="0" smtClean="0">
                <a:solidFill>
                  <a:schemeClr val="accent6"/>
                </a:solidFill>
              </a:rPr>
              <a:t>Verbesserungspotential:</a:t>
            </a:r>
            <a:r>
              <a:rPr lang="de-DE" dirty="0" smtClean="0">
                <a:solidFill>
                  <a:srgbClr val="002060"/>
                </a:solidFill>
              </a:rPr>
              <a:t> Es bestehen punktuelle Beeinträchtigungen, die allgemeine Verständlichkeit ist jedoch</a:t>
            </a:r>
            <a:br>
              <a:rPr lang="de-DE" dirty="0" smtClean="0">
                <a:solidFill>
                  <a:srgbClr val="002060"/>
                </a:solidFill>
              </a:rPr>
            </a:br>
            <a:r>
              <a:rPr lang="de-DE" dirty="0" smtClean="0">
                <a:solidFill>
                  <a:srgbClr val="002060"/>
                </a:solidFill>
              </a:rPr>
              <a:t>       noch gegeben.</a:t>
            </a:r>
          </a:p>
          <a:p>
            <a:pPr marL="0" indent="0">
              <a:buNone/>
            </a:pPr>
            <a:endParaRPr lang="de-DE" dirty="0">
              <a:solidFill>
                <a:srgbClr val="002060"/>
              </a:solidFill>
            </a:endParaRPr>
          </a:p>
          <a:p>
            <a:pPr marL="0" indent="0">
              <a:buNone/>
            </a:pPr>
            <a:r>
              <a:rPr lang="de-DE" dirty="0" smtClean="0">
                <a:solidFill>
                  <a:srgbClr val="002060"/>
                </a:solidFill>
              </a:rPr>
              <a:t>       </a:t>
            </a:r>
            <a:r>
              <a:rPr lang="de-DE" dirty="0" smtClean="0">
                <a:solidFill>
                  <a:srgbClr val="FF0000"/>
                </a:solidFill>
              </a:rPr>
              <a:t>Nicht erfüllt: </a:t>
            </a:r>
            <a:r>
              <a:rPr lang="de-DE" dirty="0" smtClean="0">
                <a:solidFill>
                  <a:srgbClr val="002060"/>
                </a:solidFill>
              </a:rPr>
              <a:t>Die allgemeine Verständlichkeit des Gutachtens ist in unzumutbarer Weise eingeschränkt.</a:t>
            </a:r>
            <a:endParaRPr lang="de-DE" dirty="0">
              <a:solidFill>
                <a:srgbClr val="002060"/>
              </a:solidFill>
            </a:endParaRPr>
          </a:p>
        </p:txBody>
      </p:sp>
      <p:sp>
        <p:nvSpPr>
          <p:cNvPr id="3" name="Titel 2"/>
          <p:cNvSpPr>
            <a:spLocks noGrp="1"/>
          </p:cNvSpPr>
          <p:nvPr>
            <p:ph type="title"/>
          </p:nvPr>
        </p:nvSpPr>
        <p:spPr/>
        <p:txBody>
          <a:bodyPr/>
          <a:lstStyle/>
          <a:p>
            <a:r>
              <a:rPr lang="de-DE" dirty="0" smtClean="0"/>
              <a:t>Kriterium 7</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13</a:t>
            </a:fld>
            <a:endParaRPr lang="de-DE" dirty="0"/>
          </a:p>
        </p:txBody>
      </p:sp>
    </p:spTree>
    <p:extLst>
      <p:ext uri="{BB962C8B-B14F-4D97-AF65-F5344CB8AC3E}">
        <p14:creationId xmlns:p14="http://schemas.microsoft.com/office/powerpoint/2010/main" val="4025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Das Gutachten ist in Bezug auf seine sprachliche Abfassung gut lesbar.</a:t>
            </a:r>
          </a:p>
          <a:p>
            <a:endParaRPr lang="de-DE" b="1" dirty="0"/>
          </a:p>
          <a:p>
            <a:endParaRPr lang="de-DE" b="1" dirty="0" smtClean="0"/>
          </a:p>
          <a:p>
            <a:pPr marL="0" indent="0">
              <a:buNone/>
            </a:pPr>
            <a:r>
              <a:rPr lang="de-DE" b="1" dirty="0"/>
              <a:t> </a:t>
            </a:r>
            <a:r>
              <a:rPr lang="de-DE" b="1" dirty="0" smtClean="0"/>
              <a:t>       </a:t>
            </a:r>
            <a:r>
              <a:rPr lang="de-DE" dirty="0" smtClean="0"/>
              <a:t>Hier geht es um die sprachlichen Aspekte unter dem </a:t>
            </a:r>
            <a:r>
              <a:rPr lang="de-DE" b="1" dirty="0" smtClean="0"/>
              <a:t>Blickwinkel der formalen Fragen der Lesbarkeit</a:t>
            </a:r>
          </a:p>
          <a:p>
            <a:pPr marL="0" indent="0">
              <a:buNone/>
            </a:pPr>
            <a:r>
              <a:rPr lang="de-DE" dirty="0" smtClean="0"/>
              <a:t>        (orthographische und grammatikalische Richtigkeit sowie Umgang mit Abkürzungen).</a:t>
            </a:r>
          </a:p>
          <a:p>
            <a:pPr marL="0" indent="0">
              <a:buNone/>
            </a:pPr>
            <a:r>
              <a:rPr lang="de-DE" dirty="0"/>
              <a:t> </a:t>
            </a:r>
            <a:r>
              <a:rPr lang="de-DE" dirty="0" smtClean="0"/>
              <a:t>       </a:t>
            </a:r>
            <a:endParaRPr lang="de-DE" dirty="0"/>
          </a:p>
          <a:p>
            <a:pPr marL="0" indent="0">
              <a:buNone/>
            </a:pPr>
            <a:r>
              <a:rPr lang="de-DE" dirty="0" smtClean="0"/>
              <a:t>        </a:t>
            </a:r>
            <a:r>
              <a:rPr lang="de-DE" dirty="0" smtClean="0">
                <a:solidFill>
                  <a:schemeClr val="accent6"/>
                </a:solidFill>
              </a:rPr>
              <a:t>Verbesserungspotential</a:t>
            </a:r>
            <a:r>
              <a:rPr lang="de-DE" dirty="0" smtClean="0"/>
              <a:t> besteht bei Beeinträchtigungen der Lesbarkeit, die aber nicht das Ausmaß für eine</a:t>
            </a:r>
            <a:br>
              <a:rPr lang="de-DE" dirty="0" smtClean="0"/>
            </a:br>
            <a:r>
              <a:rPr lang="de-DE" dirty="0" smtClean="0"/>
              <a:t>        negative Bewertung erreichen.</a:t>
            </a:r>
          </a:p>
          <a:p>
            <a:pPr marL="0" indent="0">
              <a:buNone/>
            </a:pPr>
            <a:endParaRPr lang="de-DE" dirty="0"/>
          </a:p>
          <a:p>
            <a:pPr marL="0" indent="0">
              <a:buNone/>
            </a:pPr>
            <a:r>
              <a:rPr lang="de-DE" dirty="0" smtClean="0"/>
              <a:t>        </a:t>
            </a:r>
            <a:r>
              <a:rPr lang="de-DE" dirty="0" smtClean="0">
                <a:solidFill>
                  <a:srgbClr val="FF0000"/>
                </a:solidFill>
              </a:rPr>
              <a:t>Nicht erfüllt </a:t>
            </a:r>
            <a:r>
              <a:rPr lang="de-DE" dirty="0" smtClean="0"/>
              <a:t>ist auszusprechen, wenn die Lesbarkeit des Textes in unzumutbarer Weise eingeschränkt ist.</a:t>
            </a:r>
            <a:endParaRPr lang="de-DE" dirty="0"/>
          </a:p>
        </p:txBody>
      </p:sp>
      <p:sp>
        <p:nvSpPr>
          <p:cNvPr id="3" name="Titel 2"/>
          <p:cNvSpPr>
            <a:spLocks noGrp="1"/>
          </p:cNvSpPr>
          <p:nvPr>
            <p:ph type="title"/>
          </p:nvPr>
        </p:nvSpPr>
        <p:spPr/>
        <p:txBody>
          <a:bodyPr/>
          <a:lstStyle/>
          <a:p>
            <a:r>
              <a:rPr lang="de-DE" dirty="0" smtClean="0"/>
              <a:t>Kriterium 8</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14</a:t>
            </a:fld>
            <a:endParaRPr lang="de-DE" dirty="0"/>
          </a:p>
        </p:txBody>
      </p:sp>
    </p:spTree>
    <p:extLst>
      <p:ext uri="{BB962C8B-B14F-4D97-AF65-F5344CB8AC3E}">
        <p14:creationId xmlns:p14="http://schemas.microsoft.com/office/powerpoint/2010/main" val="1483146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Das Gutachten enthält alle für die Beurteilung des Sachverhaltes notwendigen Informationen.</a:t>
            </a:r>
          </a:p>
          <a:p>
            <a:pPr marL="0" indent="0">
              <a:buNone/>
            </a:pPr>
            <a:endParaRPr lang="de-DE" b="1" dirty="0" smtClean="0"/>
          </a:p>
          <a:p>
            <a:pPr marL="0" indent="0">
              <a:buNone/>
            </a:pPr>
            <a:r>
              <a:rPr lang="de-DE" b="1" dirty="0"/>
              <a:t> </a:t>
            </a:r>
            <a:r>
              <a:rPr lang="de-DE" b="1" dirty="0" smtClean="0"/>
              <a:t>      BF: </a:t>
            </a:r>
            <a:r>
              <a:rPr lang="de-DE" dirty="0" smtClean="0"/>
              <a:t>Bei unklarem Sachverhalt muss der Gutachter darauf hinweisen, dass aus den Dokumenten der Sachverhalt</a:t>
            </a:r>
          </a:p>
          <a:p>
            <a:pPr marL="0" indent="0">
              <a:buNone/>
            </a:pPr>
            <a:r>
              <a:rPr lang="de-DE" dirty="0" smtClean="0"/>
              <a:t>       nicht zu rekonstruieren ist.</a:t>
            </a:r>
          </a:p>
          <a:p>
            <a:pPr marL="0" indent="0">
              <a:buNone/>
            </a:pPr>
            <a:endParaRPr lang="de-DE" dirty="0" smtClean="0"/>
          </a:p>
          <a:p>
            <a:pPr marL="0" indent="0">
              <a:buNone/>
            </a:pPr>
            <a:r>
              <a:rPr lang="de-DE" b="1" dirty="0" smtClean="0"/>
              <a:t>       </a:t>
            </a:r>
            <a:r>
              <a:rPr lang="de-DE" b="1" dirty="0" smtClean="0">
                <a:solidFill>
                  <a:srgbClr val="002060"/>
                </a:solidFill>
              </a:rPr>
              <a:t>BF:</a:t>
            </a:r>
            <a:r>
              <a:rPr lang="de-DE" b="1" dirty="0" smtClean="0"/>
              <a:t> </a:t>
            </a:r>
            <a:r>
              <a:rPr lang="de-DE" dirty="0" smtClean="0">
                <a:solidFill>
                  <a:srgbClr val="00B050"/>
                </a:solidFill>
              </a:rPr>
              <a:t>Erfüllt</a:t>
            </a:r>
            <a:r>
              <a:rPr lang="de-DE" dirty="0" smtClean="0"/>
              <a:t>, wenn die Sachverhaltsdarstellung als Basis für die nachfolgende gutachterliche Beurteilung geeignet</a:t>
            </a:r>
          </a:p>
          <a:p>
            <a:pPr marL="0" indent="0">
              <a:buNone/>
            </a:pPr>
            <a:r>
              <a:rPr lang="de-DE" dirty="0" smtClean="0"/>
              <a:t>       ist.</a:t>
            </a:r>
          </a:p>
          <a:p>
            <a:pPr marL="0" indent="0">
              <a:buNone/>
            </a:pPr>
            <a:r>
              <a:rPr lang="de-DE" dirty="0">
                <a:solidFill>
                  <a:srgbClr val="00B050"/>
                </a:solidFill>
              </a:rPr>
              <a:t> </a:t>
            </a:r>
            <a:r>
              <a:rPr lang="de-DE" dirty="0" smtClean="0">
                <a:solidFill>
                  <a:srgbClr val="00B050"/>
                </a:solidFill>
              </a:rPr>
              <a:t>    </a:t>
            </a:r>
          </a:p>
          <a:p>
            <a:pPr marL="0" indent="0">
              <a:buNone/>
            </a:pPr>
            <a:r>
              <a:rPr lang="de-DE" dirty="0">
                <a:solidFill>
                  <a:srgbClr val="00B050"/>
                </a:solidFill>
              </a:rPr>
              <a:t> </a:t>
            </a:r>
            <a:r>
              <a:rPr lang="de-DE" dirty="0" smtClean="0">
                <a:solidFill>
                  <a:srgbClr val="00B050"/>
                </a:solidFill>
              </a:rPr>
              <a:t>      </a:t>
            </a:r>
            <a:r>
              <a:rPr lang="de-DE" dirty="0" smtClean="0">
                <a:solidFill>
                  <a:schemeClr val="accent6"/>
                </a:solidFill>
              </a:rPr>
              <a:t>Verbesserungspotential,</a:t>
            </a:r>
            <a:r>
              <a:rPr lang="de-DE" dirty="0" smtClean="0">
                <a:solidFill>
                  <a:srgbClr val="FFC000"/>
                </a:solidFill>
              </a:rPr>
              <a:t> </a:t>
            </a:r>
            <a:r>
              <a:rPr lang="de-DE" dirty="0" smtClean="0">
                <a:solidFill>
                  <a:srgbClr val="002060"/>
                </a:solidFill>
              </a:rPr>
              <a:t>wenn </a:t>
            </a:r>
            <a:r>
              <a:rPr lang="de-DE" dirty="0" smtClean="0">
                <a:solidFill>
                  <a:srgbClr val="002060"/>
                </a:solidFill>
              </a:rPr>
              <a:t>potentiell relevante Angaben fehlen,</a:t>
            </a:r>
            <a:br>
              <a:rPr lang="de-DE" dirty="0" smtClean="0">
                <a:solidFill>
                  <a:srgbClr val="002060"/>
                </a:solidFill>
              </a:rPr>
            </a:br>
            <a:r>
              <a:rPr lang="de-DE" dirty="0" smtClean="0">
                <a:solidFill>
                  <a:srgbClr val="002060"/>
                </a:solidFill>
              </a:rPr>
              <a:t>       jedoch insgesamt unterstellt werden kann, dass der Fall anhand der </a:t>
            </a:r>
            <a:r>
              <a:rPr lang="de-DE" u="sng" dirty="0" smtClean="0">
                <a:solidFill>
                  <a:srgbClr val="002060"/>
                </a:solidFill>
              </a:rPr>
              <a:t>vorhandenen</a:t>
            </a:r>
            <a:r>
              <a:rPr lang="de-DE" dirty="0" smtClean="0">
                <a:solidFill>
                  <a:srgbClr val="002060"/>
                </a:solidFill>
              </a:rPr>
              <a:t> Angaben ausreichend</a:t>
            </a:r>
          </a:p>
          <a:p>
            <a:pPr marL="0" indent="0">
              <a:buNone/>
            </a:pPr>
            <a:r>
              <a:rPr lang="de-DE" dirty="0" smtClean="0">
                <a:solidFill>
                  <a:srgbClr val="002060"/>
                </a:solidFill>
              </a:rPr>
              <a:t>       bewertet werden kann.</a:t>
            </a:r>
          </a:p>
          <a:p>
            <a:pPr marL="0" indent="0">
              <a:buNone/>
            </a:pPr>
            <a:endParaRPr lang="de-DE" dirty="0">
              <a:solidFill>
                <a:srgbClr val="002060"/>
              </a:solidFill>
            </a:endParaRPr>
          </a:p>
          <a:p>
            <a:pPr marL="0" indent="0">
              <a:buNone/>
            </a:pPr>
            <a:r>
              <a:rPr lang="de-DE" dirty="0" smtClean="0">
                <a:solidFill>
                  <a:srgbClr val="002060"/>
                </a:solidFill>
              </a:rPr>
              <a:t>       </a:t>
            </a:r>
            <a:r>
              <a:rPr lang="de-DE" b="1" dirty="0" smtClean="0">
                <a:solidFill>
                  <a:srgbClr val="002060"/>
                </a:solidFill>
              </a:rPr>
              <a:t>BF:</a:t>
            </a:r>
            <a:r>
              <a:rPr lang="de-DE" dirty="0" smtClean="0">
                <a:solidFill>
                  <a:srgbClr val="002060"/>
                </a:solidFill>
              </a:rPr>
              <a:t> </a:t>
            </a:r>
            <a:r>
              <a:rPr lang="de-DE" dirty="0" smtClean="0">
                <a:solidFill>
                  <a:srgbClr val="FF0000"/>
                </a:solidFill>
              </a:rPr>
              <a:t>Nicht erfüllt, </a:t>
            </a:r>
            <a:r>
              <a:rPr lang="de-DE" dirty="0" smtClean="0">
                <a:solidFill>
                  <a:srgbClr val="002060"/>
                </a:solidFill>
              </a:rPr>
              <a:t>wenn anhand der dokumentierten Tatsachen keine ausreichende Bewertung möglich ist, aber</a:t>
            </a:r>
          </a:p>
          <a:p>
            <a:pPr marL="0" indent="0">
              <a:buNone/>
            </a:pPr>
            <a:r>
              <a:rPr lang="de-DE" dirty="0" smtClean="0">
                <a:solidFill>
                  <a:srgbClr val="002060"/>
                </a:solidFill>
              </a:rPr>
              <a:t>       dennoch vorgenommen wurde.</a:t>
            </a:r>
            <a:endParaRPr lang="de-DE" dirty="0">
              <a:solidFill>
                <a:srgbClr val="002060"/>
              </a:solidFill>
            </a:endParaRPr>
          </a:p>
          <a:p>
            <a:pPr marL="0" indent="0">
              <a:buNone/>
            </a:pPr>
            <a:r>
              <a:rPr lang="de-DE" dirty="0" smtClean="0">
                <a:solidFill>
                  <a:srgbClr val="002060"/>
                </a:solidFill>
              </a:rPr>
              <a:t>       </a:t>
            </a:r>
            <a:endParaRPr lang="de-DE" dirty="0">
              <a:solidFill>
                <a:srgbClr val="002060"/>
              </a:solidFill>
            </a:endParaRPr>
          </a:p>
        </p:txBody>
      </p:sp>
      <p:sp>
        <p:nvSpPr>
          <p:cNvPr id="3" name="Titel 2"/>
          <p:cNvSpPr>
            <a:spLocks noGrp="1"/>
          </p:cNvSpPr>
          <p:nvPr>
            <p:ph type="title"/>
          </p:nvPr>
        </p:nvSpPr>
        <p:spPr/>
        <p:txBody>
          <a:bodyPr/>
          <a:lstStyle/>
          <a:p>
            <a:r>
              <a:rPr lang="de-DE" dirty="0" smtClean="0"/>
              <a:t>Kriterium 9</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15</a:t>
            </a:fld>
            <a:endParaRPr lang="de-DE" dirty="0"/>
          </a:p>
        </p:txBody>
      </p:sp>
    </p:spTree>
    <p:extLst>
      <p:ext uri="{BB962C8B-B14F-4D97-AF65-F5344CB8AC3E}">
        <p14:creationId xmlns:p14="http://schemas.microsoft.com/office/powerpoint/2010/main" val="2800187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Das Gutachten verzichtet auf irrelevante Ausführungen und Redundanzen.</a:t>
            </a:r>
          </a:p>
          <a:p>
            <a:endParaRPr lang="de-DE" dirty="0">
              <a:solidFill>
                <a:srgbClr val="002060"/>
              </a:solidFill>
            </a:endParaRPr>
          </a:p>
          <a:p>
            <a:pPr marL="0" indent="0">
              <a:buNone/>
            </a:pPr>
            <a:r>
              <a:rPr lang="de-DE" dirty="0" smtClean="0">
                <a:solidFill>
                  <a:srgbClr val="002060"/>
                </a:solidFill>
              </a:rPr>
              <a:t>       </a:t>
            </a:r>
            <a:r>
              <a:rPr lang="de-DE" dirty="0" smtClean="0"/>
              <a:t>Geprüft werden soll, ob mit der gebotenen Stringenz berichtet und argumentiert wird und insbesondere keine</a:t>
            </a:r>
          </a:p>
          <a:p>
            <a:pPr marL="0" indent="0">
              <a:buNone/>
            </a:pPr>
            <a:r>
              <a:rPr lang="de-DE" dirty="0" smtClean="0"/>
              <a:t>       Ausführungen zu nicht begutachtungsrelevanten/entscheidungserheblichen Sachverhalten vorgenommen</a:t>
            </a:r>
          </a:p>
          <a:p>
            <a:pPr marL="0" indent="0">
              <a:buNone/>
            </a:pPr>
            <a:r>
              <a:rPr lang="de-DE" dirty="0" smtClean="0"/>
              <a:t>       werden. </a:t>
            </a:r>
            <a:r>
              <a:rPr lang="de-DE" dirty="0" smtClean="0">
                <a:solidFill>
                  <a:srgbClr val="0070C0"/>
                </a:solidFill>
              </a:rPr>
              <a:t>Sachlich </a:t>
            </a:r>
            <a:r>
              <a:rPr lang="de-DE" dirty="0" smtClean="0">
                <a:solidFill>
                  <a:srgbClr val="0070C0"/>
                </a:solidFill>
              </a:rPr>
              <a:t>sinnvolle Zusammenfassungen oder Wiederholungen sind vertretbar.</a:t>
            </a:r>
          </a:p>
          <a:p>
            <a:pPr marL="0" indent="0">
              <a:buNone/>
            </a:pPr>
            <a:r>
              <a:rPr lang="de-DE" dirty="0"/>
              <a:t> </a:t>
            </a:r>
            <a:r>
              <a:rPr lang="de-DE" dirty="0" smtClean="0"/>
              <a:t>      Datenschutzaspekte sind nicht hier, sondern unter Frage 20 ff. zu thematisieren.</a:t>
            </a:r>
          </a:p>
          <a:p>
            <a:pPr marL="0" indent="0">
              <a:buNone/>
            </a:pPr>
            <a:endParaRPr lang="de-DE" dirty="0">
              <a:solidFill>
                <a:srgbClr val="002060"/>
              </a:solidFill>
            </a:endParaRPr>
          </a:p>
          <a:p>
            <a:pPr marL="0" indent="0">
              <a:buNone/>
            </a:pPr>
            <a:endParaRPr lang="de-DE" dirty="0" smtClean="0">
              <a:solidFill>
                <a:srgbClr val="002060"/>
              </a:solidFill>
            </a:endParaRPr>
          </a:p>
          <a:p>
            <a:pPr marL="0" indent="0">
              <a:buNone/>
            </a:pPr>
            <a:endParaRPr lang="de-DE" dirty="0">
              <a:solidFill>
                <a:srgbClr val="002060"/>
              </a:solidFill>
            </a:endParaRPr>
          </a:p>
          <a:p>
            <a:pPr marL="0" indent="0">
              <a:buNone/>
            </a:pPr>
            <a:endParaRPr lang="de-DE" dirty="0">
              <a:solidFill>
                <a:srgbClr val="002060"/>
              </a:solidFill>
            </a:endParaRPr>
          </a:p>
        </p:txBody>
      </p:sp>
      <p:sp>
        <p:nvSpPr>
          <p:cNvPr id="3" name="Titel 2"/>
          <p:cNvSpPr>
            <a:spLocks noGrp="1"/>
          </p:cNvSpPr>
          <p:nvPr>
            <p:ph type="title"/>
          </p:nvPr>
        </p:nvSpPr>
        <p:spPr/>
        <p:txBody>
          <a:bodyPr/>
          <a:lstStyle/>
          <a:p>
            <a:r>
              <a:rPr lang="de-DE" dirty="0" smtClean="0"/>
              <a:t>Kriterium 10</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16</a:t>
            </a:fld>
            <a:endParaRPr lang="de-DE" dirty="0"/>
          </a:p>
        </p:txBody>
      </p:sp>
    </p:spTree>
    <p:extLst>
      <p:ext uri="{BB962C8B-B14F-4D97-AF65-F5344CB8AC3E}">
        <p14:creationId xmlns:p14="http://schemas.microsoft.com/office/powerpoint/2010/main" val="2322600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Das Gutachten verzichtet auf Mutmaßungen und subjektive Wertungen.</a:t>
            </a:r>
          </a:p>
          <a:p>
            <a:endParaRPr lang="de-DE" dirty="0"/>
          </a:p>
          <a:p>
            <a:pPr marL="0" indent="0">
              <a:buNone/>
            </a:pPr>
            <a:r>
              <a:rPr lang="de-DE" dirty="0" smtClean="0"/>
              <a:t>      </a:t>
            </a:r>
            <a:r>
              <a:rPr lang="de-DE" dirty="0" smtClean="0">
                <a:solidFill>
                  <a:srgbClr val="FF0000"/>
                </a:solidFill>
              </a:rPr>
              <a:t>Nicht erfüllt </a:t>
            </a:r>
            <a:r>
              <a:rPr lang="de-DE" dirty="0" smtClean="0"/>
              <a:t>bei Ausführungen, die Spekulationen und Mutmaßungen darstellen und gleichzeitig</a:t>
            </a:r>
            <a:br>
              <a:rPr lang="de-DE" dirty="0" smtClean="0"/>
            </a:br>
            <a:r>
              <a:rPr lang="de-DE" dirty="0" smtClean="0"/>
              <a:t>      entscheidungserheblich sind.</a:t>
            </a:r>
          </a:p>
          <a:p>
            <a:pPr marL="0" indent="0">
              <a:buNone/>
            </a:pPr>
            <a:endParaRPr lang="de-DE" dirty="0"/>
          </a:p>
          <a:p>
            <a:pPr marL="0" indent="0">
              <a:buNone/>
            </a:pPr>
            <a:r>
              <a:rPr lang="de-DE" dirty="0" smtClean="0"/>
              <a:t>      </a:t>
            </a:r>
            <a:r>
              <a:rPr lang="de-DE" b="1" dirty="0" smtClean="0"/>
              <a:t>BF: </a:t>
            </a:r>
            <a:r>
              <a:rPr lang="de-DE" dirty="0" smtClean="0"/>
              <a:t>Grundsätzlich ist darauf hinzuweisen, dass im Falle von Diskrepanzen zwischen Behandlungsunterlagen und</a:t>
            </a:r>
          </a:p>
          <a:p>
            <a:pPr marL="0" indent="0">
              <a:buNone/>
            </a:pPr>
            <a:r>
              <a:rPr lang="de-DE" dirty="0" smtClean="0"/>
              <a:t>      persönlichen Angaben von Seiten der Beteiligten keine Tatsachenfeststellung mit der ärztlichen Begutachtung</a:t>
            </a:r>
          </a:p>
          <a:p>
            <a:pPr marL="0" indent="0">
              <a:buNone/>
            </a:pPr>
            <a:r>
              <a:rPr lang="de-DE" dirty="0" smtClean="0"/>
              <a:t>      vorgenommen werden darf, da dies in die alleinige Kompetenz der Rechtsprechung fällt. Im Gutachten ist auf</a:t>
            </a:r>
          </a:p>
          <a:p>
            <a:pPr marL="0" indent="0">
              <a:buNone/>
            </a:pPr>
            <a:r>
              <a:rPr lang="de-DE" dirty="0" smtClean="0"/>
              <a:t>      solche Unstimmigkeiten hinzuweisen, ebenso auf objektive Sachverhalte, die gegen vorliegende Schilderungen</a:t>
            </a:r>
          </a:p>
          <a:p>
            <a:pPr marL="0" indent="0">
              <a:buNone/>
            </a:pPr>
            <a:r>
              <a:rPr lang="de-DE" dirty="0" smtClean="0"/>
              <a:t>      sprechen.</a:t>
            </a:r>
            <a:endParaRPr lang="de-DE" dirty="0"/>
          </a:p>
        </p:txBody>
      </p:sp>
      <p:sp>
        <p:nvSpPr>
          <p:cNvPr id="3" name="Titel 2"/>
          <p:cNvSpPr>
            <a:spLocks noGrp="1"/>
          </p:cNvSpPr>
          <p:nvPr>
            <p:ph type="title"/>
          </p:nvPr>
        </p:nvSpPr>
        <p:spPr/>
        <p:txBody>
          <a:bodyPr/>
          <a:lstStyle/>
          <a:p>
            <a:r>
              <a:rPr lang="de-DE" dirty="0" smtClean="0"/>
              <a:t>Kriterium 11</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17</a:t>
            </a:fld>
            <a:endParaRPr lang="de-DE" dirty="0"/>
          </a:p>
        </p:txBody>
      </p:sp>
    </p:spTree>
    <p:extLst>
      <p:ext uri="{BB962C8B-B14F-4D97-AF65-F5344CB8AC3E}">
        <p14:creationId xmlns:p14="http://schemas.microsoft.com/office/powerpoint/2010/main" val="49850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Die gutachterliche Darstellung ist schlüssig an der Fragestellung ausgerichtet.</a:t>
            </a:r>
          </a:p>
          <a:p>
            <a:pPr marL="0" indent="0">
              <a:buNone/>
            </a:pPr>
            <a:r>
              <a:rPr lang="de-DE" dirty="0" smtClean="0"/>
              <a:t>       </a:t>
            </a:r>
          </a:p>
          <a:p>
            <a:pPr marL="0" indent="0">
              <a:buNone/>
            </a:pPr>
            <a:r>
              <a:rPr lang="de-DE" dirty="0"/>
              <a:t> </a:t>
            </a:r>
            <a:r>
              <a:rPr lang="de-DE" dirty="0" smtClean="0"/>
              <a:t>      Das Gutachten soll klar strukturiert und der rote Faden in </a:t>
            </a:r>
            <a:r>
              <a:rPr lang="de-DE" smtClean="0"/>
              <a:t>der gutachterlichen </a:t>
            </a:r>
            <a:r>
              <a:rPr lang="de-DE" dirty="0" smtClean="0"/>
              <a:t>Darstellung klar erkennbar sein.</a:t>
            </a:r>
          </a:p>
          <a:p>
            <a:pPr marL="0" indent="0">
              <a:buNone/>
            </a:pPr>
            <a:endParaRPr lang="de-DE" dirty="0"/>
          </a:p>
          <a:p>
            <a:pPr marL="0" indent="0">
              <a:buNone/>
            </a:pPr>
            <a:endParaRPr lang="de-DE" dirty="0" smtClean="0"/>
          </a:p>
          <a:p>
            <a:pPr marL="0" indent="0">
              <a:buNone/>
            </a:pPr>
            <a:r>
              <a:rPr lang="de-DE" dirty="0"/>
              <a:t> </a:t>
            </a:r>
            <a:r>
              <a:rPr lang="de-DE" dirty="0" smtClean="0"/>
              <a:t>      </a:t>
            </a:r>
            <a:r>
              <a:rPr lang="de-DE" dirty="0" smtClean="0">
                <a:solidFill>
                  <a:srgbClr val="FF0000"/>
                </a:solidFill>
              </a:rPr>
              <a:t>Negative Bewertung: </a:t>
            </a:r>
            <a:r>
              <a:rPr lang="de-DE" dirty="0" smtClean="0"/>
              <a:t>Der Gutachter macht Nebenschauplätze auf und berichtet über Themen, die nicht zum</a:t>
            </a:r>
          </a:p>
          <a:p>
            <a:pPr marL="0" indent="0">
              <a:buNone/>
            </a:pPr>
            <a:r>
              <a:rPr lang="de-DE" dirty="0" smtClean="0"/>
              <a:t>       Gutachten gehören. </a:t>
            </a:r>
            <a:endParaRPr lang="de-DE" dirty="0"/>
          </a:p>
        </p:txBody>
      </p:sp>
      <p:sp>
        <p:nvSpPr>
          <p:cNvPr id="3" name="Titel 2"/>
          <p:cNvSpPr>
            <a:spLocks noGrp="1"/>
          </p:cNvSpPr>
          <p:nvPr>
            <p:ph type="title"/>
          </p:nvPr>
        </p:nvSpPr>
        <p:spPr/>
        <p:txBody>
          <a:bodyPr/>
          <a:lstStyle/>
          <a:p>
            <a:r>
              <a:rPr lang="de-DE" dirty="0" smtClean="0"/>
              <a:t>Kriterium 12</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18</a:t>
            </a:fld>
            <a:endParaRPr lang="de-DE" dirty="0"/>
          </a:p>
        </p:txBody>
      </p:sp>
    </p:spTree>
    <p:extLst>
      <p:ext uri="{BB962C8B-B14F-4D97-AF65-F5344CB8AC3E}">
        <p14:creationId xmlns:p14="http://schemas.microsoft.com/office/powerpoint/2010/main" val="266786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Das Gutachten berücksichtigt die aktuellen medizinischen Erkenntnisse</a:t>
            </a:r>
            <a:r>
              <a:rPr lang="de-DE" b="1" dirty="0" smtClean="0"/>
              <a:t>.</a:t>
            </a:r>
            <a:endParaRPr lang="de-DE" b="1" dirty="0"/>
          </a:p>
          <a:p>
            <a:endParaRPr lang="de-DE" b="1" dirty="0" smtClean="0"/>
          </a:p>
          <a:p>
            <a:pPr marL="0" indent="0">
              <a:buNone/>
            </a:pPr>
            <a:r>
              <a:rPr lang="de-DE" b="1" dirty="0"/>
              <a:t> </a:t>
            </a:r>
            <a:r>
              <a:rPr lang="de-DE" b="1" dirty="0" smtClean="0"/>
              <a:t>     </a:t>
            </a:r>
            <a:endParaRPr lang="de-DE" dirty="0" smtClean="0">
              <a:solidFill>
                <a:srgbClr val="002060"/>
              </a:solidFill>
            </a:endParaRPr>
          </a:p>
          <a:p>
            <a:pPr marL="0" indent="0">
              <a:buNone/>
            </a:pPr>
            <a:r>
              <a:rPr lang="de-DE" dirty="0">
                <a:solidFill>
                  <a:srgbClr val="002060"/>
                </a:solidFill>
              </a:rPr>
              <a:t> </a:t>
            </a:r>
            <a:r>
              <a:rPr lang="de-DE" dirty="0" smtClean="0">
                <a:solidFill>
                  <a:srgbClr val="002060"/>
                </a:solidFill>
              </a:rPr>
              <a:t>      Bewertungsmaßstab ist der allgemein anerkannte Stand der </a:t>
            </a:r>
            <a:r>
              <a:rPr lang="de-DE" u="sng" dirty="0" smtClean="0">
                <a:solidFill>
                  <a:srgbClr val="002060"/>
                </a:solidFill>
              </a:rPr>
              <a:t>medizinischen</a:t>
            </a:r>
            <a:r>
              <a:rPr lang="de-DE" dirty="0" smtClean="0">
                <a:solidFill>
                  <a:srgbClr val="002060"/>
                </a:solidFill>
              </a:rPr>
              <a:t> </a:t>
            </a:r>
            <a:r>
              <a:rPr lang="de-DE" dirty="0" smtClean="0">
                <a:solidFill>
                  <a:srgbClr val="002060"/>
                </a:solidFill>
              </a:rPr>
              <a:t>Erkenntnisse</a:t>
            </a:r>
            <a:endParaRPr lang="de-DE" dirty="0" smtClean="0">
              <a:solidFill>
                <a:srgbClr val="002060"/>
              </a:solidFill>
            </a:endParaRPr>
          </a:p>
          <a:p>
            <a:pPr marL="0" indent="0">
              <a:buNone/>
            </a:pPr>
            <a:r>
              <a:rPr lang="de-DE" dirty="0" smtClean="0">
                <a:solidFill>
                  <a:srgbClr val="002060"/>
                </a:solidFill>
              </a:rPr>
              <a:t>       </a:t>
            </a:r>
            <a:r>
              <a:rPr lang="de-DE" dirty="0" smtClean="0">
                <a:solidFill>
                  <a:srgbClr val="0070C0"/>
                </a:solidFill>
              </a:rPr>
              <a:t>angewandt</a:t>
            </a:r>
            <a:r>
              <a:rPr lang="de-DE" dirty="0" smtClean="0">
                <a:solidFill>
                  <a:srgbClr val="0070C0"/>
                </a:solidFill>
              </a:rPr>
              <a:t> </a:t>
            </a:r>
            <a:r>
              <a:rPr lang="de-DE" dirty="0" smtClean="0">
                <a:solidFill>
                  <a:srgbClr val="0070C0"/>
                </a:solidFill>
              </a:rPr>
              <a:t>auf den Zeitpunkt der </a:t>
            </a:r>
            <a:r>
              <a:rPr lang="de-DE" dirty="0" smtClean="0">
                <a:solidFill>
                  <a:srgbClr val="0070C0"/>
                </a:solidFill>
              </a:rPr>
              <a:t>Leistungserbringung.</a:t>
            </a:r>
            <a:endParaRPr lang="de-DE" dirty="0" smtClean="0">
              <a:solidFill>
                <a:srgbClr val="0070C0"/>
              </a:solidFill>
            </a:endParaRPr>
          </a:p>
          <a:p>
            <a:pPr marL="0" indent="0">
              <a:buNone/>
            </a:pPr>
            <a:r>
              <a:rPr lang="de-DE" dirty="0">
                <a:solidFill>
                  <a:srgbClr val="00B0F0"/>
                </a:solidFill>
              </a:rPr>
              <a:t> </a:t>
            </a:r>
            <a:r>
              <a:rPr lang="de-DE" dirty="0" smtClean="0">
                <a:solidFill>
                  <a:srgbClr val="00B0F0"/>
                </a:solidFill>
              </a:rPr>
              <a:t> </a:t>
            </a:r>
          </a:p>
          <a:p>
            <a:pPr marL="0" indent="0">
              <a:buNone/>
            </a:pPr>
            <a:r>
              <a:rPr lang="de-DE" dirty="0">
                <a:solidFill>
                  <a:srgbClr val="00B0F0"/>
                </a:solidFill>
              </a:rPr>
              <a:t> </a:t>
            </a:r>
            <a:r>
              <a:rPr lang="de-DE" dirty="0" smtClean="0">
                <a:solidFill>
                  <a:srgbClr val="00B0F0"/>
                </a:solidFill>
              </a:rPr>
              <a:t>      </a:t>
            </a:r>
            <a:r>
              <a:rPr lang="de-DE" dirty="0" smtClean="0">
                <a:solidFill>
                  <a:srgbClr val="00B050"/>
                </a:solidFill>
              </a:rPr>
              <a:t>Erfüllt, </a:t>
            </a:r>
            <a:r>
              <a:rPr lang="de-DE" dirty="0" smtClean="0">
                <a:solidFill>
                  <a:srgbClr val="002060"/>
                </a:solidFill>
              </a:rPr>
              <a:t>wenn keine offensichtlichen fachlichen Mängel vorliegen.</a:t>
            </a:r>
          </a:p>
          <a:p>
            <a:pPr marL="0" indent="0">
              <a:buNone/>
            </a:pPr>
            <a:endParaRPr lang="de-DE" dirty="0" smtClean="0">
              <a:solidFill>
                <a:srgbClr val="002060"/>
              </a:solidFill>
            </a:endParaRPr>
          </a:p>
          <a:p>
            <a:pPr marL="0" indent="0">
              <a:buNone/>
            </a:pPr>
            <a:r>
              <a:rPr lang="de-DE" dirty="0">
                <a:solidFill>
                  <a:srgbClr val="002060"/>
                </a:solidFill>
              </a:rPr>
              <a:t> </a:t>
            </a:r>
            <a:r>
              <a:rPr lang="de-DE" dirty="0" smtClean="0">
                <a:solidFill>
                  <a:srgbClr val="002060"/>
                </a:solidFill>
              </a:rPr>
              <a:t>      </a:t>
            </a:r>
            <a:r>
              <a:rPr lang="de-DE" dirty="0" smtClean="0">
                <a:solidFill>
                  <a:schemeClr val="accent6"/>
                </a:solidFill>
              </a:rPr>
              <a:t>Verbesserungspotential</a:t>
            </a:r>
            <a:r>
              <a:rPr lang="de-DE" dirty="0" smtClean="0">
                <a:solidFill>
                  <a:srgbClr val="FFC000"/>
                </a:solidFill>
              </a:rPr>
              <a:t> </a:t>
            </a:r>
            <a:r>
              <a:rPr lang="de-DE" dirty="0" smtClean="0">
                <a:solidFill>
                  <a:srgbClr val="002060"/>
                </a:solidFill>
              </a:rPr>
              <a:t>bei offenkundigen fachlichen Mängeln, die keine Auswirkung auf das Ergebnis der</a:t>
            </a:r>
          </a:p>
          <a:p>
            <a:pPr marL="0" indent="0">
              <a:buNone/>
            </a:pPr>
            <a:r>
              <a:rPr lang="de-DE" dirty="0" smtClean="0">
                <a:solidFill>
                  <a:srgbClr val="002060"/>
                </a:solidFill>
              </a:rPr>
              <a:t>       </a:t>
            </a:r>
            <a:r>
              <a:rPr lang="de-DE" dirty="0" smtClean="0">
                <a:solidFill>
                  <a:srgbClr val="002060"/>
                </a:solidFill>
              </a:rPr>
              <a:t>Begutachtung </a:t>
            </a:r>
            <a:r>
              <a:rPr lang="de-DE" dirty="0" smtClean="0">
                <a:solidFill>
                  <a:srgbClr val="002060"/>
                </a:solidFill>
              </a:rPr>
              <a:t>haben.</a:t>
            </a:r>
          </a:p>
          <a:p>
            <a:pPr marL="0" indent="0">
              <a:buNone/>
            </a:pPr>
            <a:endParaRPr lang="de-DE" dirty="0" smtClean="0">
              <a:solidFill>
                <a:srgbClr val="002060"/>
              </a:solidFill>
            </a:endParaRPr>
          </a:p>
          <a:p>
            <a:pPr marL="0" indent="0">
              <a:buNone/>
            </a:pPr>
            <a:r>
              <a:rPr lang="de-DE" dirty="0">
                <a:solidFill>
                  <a:srgbClr val="002060"/>
                </a:solidFill>
              </a:rPr>
              <a:t> </a:t>
            </a:r>
            <a:r>
              <a:rPr lang="de-DE" dirty="0" smtClean="0">
                <a:solidFill>
                  <a:srgbClr val="002060"/>
                </a:solidFill>
              </a:rPr>
              <a:t>      </a:t>
            </a:r>
            <a:r>
              <a:rPr lang="de-DE" dirty="0" smtClean="0">
                <a:solidFill>
                  <a:srgbClr val="FF0000"/>
                </a:solidFill>
              </a:rPr>
              <a:t>Nicht erfüllt, </a:t>
            </a:r>
            <a:r>
              <a:rPr lang="de-DE" dirty="0" smtClean="0">
                <a:solidFill>
                  <a:srgbClr val="002060"/>
                </a:solidFill>
              </a:rPr>
              <a:t>wenn fachliche Mängel bestehen, die ein unzutreffendes Ergebnis zur Folge haben.</a:t>
            </a:r>
            <a:endParaRPr lang="de-DE" dirty="0">
              <a:solidFill>
                <a:srgbClr val="002060"/>
              </a:solidFill>
            </a:endParaRPr>
          </a:p>
        </p:txBody>
      </p:sp>
      <p:sp>
        <p:nvSpPr>
          <p:cNvPr id="3" name="Titel 2"/>
          <p:cNvSpPr>
            <a:spLocks noGrp="1"/>
          </p:cNvSpPr>
          <p:nvPr>
            <p:ph type="title"/>
          </p:nvPr>
        </p:nvSpPr>
        <p:spPr/>
        <p:txBody>
          <a:bodyPr/>
          <a:lstStyle/>
          <a:p>
            <a:r>
              <a:rPr lang="de-DE" dirty="0" smtClean="0"/>
              <a:t>Kriterium 14</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19</a:t>
            </a:fld>
            <a:endParaRPr lang="de-DE" dirty="0"/>
          </a:p>
        </p:txBody>
      </p:sp>
    </p:spTree>
    <p:extLst>
      <p:ext uri="{BB962C8B-B14F-4D97-AF65-F5344CB8AC3E}">
        <p14:creationId xmlns:p14="http://schemas.microsoft.com/office/powerpoint/2010/main" val="439639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Entwicklung eines Gesamtkonzeptes zur Qualitätssicherung</a:t>
            </a:r>
          </a:p>
          <a:p>
            <a:pPr marL="0" indent="0">
              <a:buNone/>
            </a:pPr>
            <a:endParaRPr lang="de-DE" dirty="0" smtClean="0"/>
          </a:p>
          <a:p>
            <a:pPr lvl="1"/>
            <a:r>
              <a:rPr lang="de-DE" dirty="0" smtClean="0"/>
              <a:t>Generischer Teil:</a:t>
            </a:r>
          </a:p>
          <a:p>
            <a:pPr lvl="1"/>
            <a:r>
              <a:rPr lang="de-DE" dirty="0" smtClean="0"/>
              <a:t>Beschreibung der übergreifend eingesetzten Qualitätsinstrumente und -verfahren unabhängig vom Begutachtungsfeld</a:t>
            </a:r>
          </a:p>
          <a:p>
            <a:pPr lvl="1"/>
            <a:endParaRPr lang="de-DE" dirty="0"/>
          </a:p>
          <a:p>
            <a:pPr lvl="1"/>
            <a:endParaRPr lang="de-DE" dirty="0" smtClean="0"/>
          </a:p>
          <a:p>
            <a:pPr lvl="1"/>
            <a:r>
              <a:rPr lang="de-DE" dirty="0" smtClean="0"/>
              <a:t>Spezieller Teil:</a:t>
            </a:r>
          </a:p>
          <a:p>
            <a:pPr lvl="1"/>
            <a:r>
              <a:rPr lang="de-DE" dirty="0" smtClean="0"/>
              <a:t>Beschreibung der fachlichen Qualitätsanforderungen und Prüfkriterien schrittweise für jedes Begutachtungsfeld unter Einbeziehung der entsprechenden fachlich zuständigen Kompetenzeinheiten</a:t>
            </a:r>
          </a:p>
          <a:p>
            <a:pPr lvl="1"/>
            <a:endParaRPr lang="de-DE" dirty="0" smtClean="0"/>
          </a:p>
          <a:p>
            <a:pPr marL="360725" lvl="1" indent="0">
              <a:buNone/>
            </a:pPr>
            <a:endParaRPr lang="de-DE" dirty="0"/>
          </a:p>
        </p:txBody>
      </p:sp>
      <p:sp>
        <p:nvSpPr>
          <p:cNvPr id="3" name="Titel 2"/>
          <p:cNvSpPr>
            <a:spLocks noGrp="1"/>
          </p:cNvSpPr>
          <p:nvPr>
            <p:ph type="title"/>
          </p:nvPr>
        </p:nvSpPr>
        <p:spPr/>
        <p:txBody>
          <a:bodyPr/>
          <a:lstStyle/>
          <a:p>
            <a:r>
              <a:rPr lang="de-DE" dirty="0" smtClean="0"/>
              <a:t>Projektauftrag der Leitenden Ärztinnen und Ärzte im MD 2017</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2</a:t>
            </a:fld>
            <a:endParaRPr lang="de-DE" dirty="0"/>
          </a:p>
        </p:txBody>
      </p:sp>
    </p:spTree>
    <p:extLst>
      <p:ext uri="{BB962C8B-B14F-4D97-AF65-F5344CB8AC3E}">
        <p14:creationId xmlns:p14="http://schemas.microsoft.com/office/powerpoint/2010/main" val="1443134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Das Ergebnis der Begutachtung ist vor dem Hintergrund der dargelegten Sachverhalte plausibel und nachvollziehbar.</a:t>
            </a:r>
          </a:p>
          <a:p>
            <a:endParaRPr lang="de-DE" dirty="0"/>
          </a:p>
          <a:p>
            <a:pPr marL="0" indent="0">
              <a:buNone/>
            </a:pPr>
            <a:r>
              <a:rPr lang="de-DE" dirty="0" smtClean="0"/>
              <a:t>       </a:t>
            </a:r>
            <a:r>
              <a:rPr lang="de-DE" dirty="0" smtClean="0">
                <a:solidFill>
                  <a:schemeClr val="accent6"/>
                </a:solidFill>
              </a:rPr>
              <a:t>Verbesserungspotential, </a:t>
            </a:r>
            <a:r>
              <a:rPr lang="de-DE" dirty="0" smtClean="0"/>
              <a:t>wenn das Gutachten zu einem möglicherweise zutreffenden Ergebnis kommt, zu dem</a:t>
            </a:r>
          </a:p>
          <a:p>
            <a:pPr marL="0" indent="0">
              <a:buNone/>
            </a:pPr>
            <a:r>
              <a:rPr lang="de-DE" dirty="0" smtClean="0"/>
              <a:t>       nähere Hintergründe fehlen. Das Ergebnis könnte plausibel sein, ist aber für die Prüfenden nicht in allen</a:t>
            </a:r>
          </a:p>
          <a:p>
            <a:pPr marL="0" indent="0">
              <a:buNone/>
            </a:pPr>
            <a:r>
              <a:rPr lang="de-DE" dirty="0" smtClean="0"/>
              <a:t>       Punkten nachvollziehbar.</a:t>
            </a:r>
          </a:p>
          <a:p>
            <a:pPr marL="0" indent="0">
              <a:buNone/>
            </a:pPr>
            <a:endParaRPr lang="de-DE" dirty="0"/>
          </a:p>
          <a:p>
            <a:pPr marL="0" indent="0">
              <a:buNone/>
            </a:pPr>
            <a:r>
              <a:rPr lang="de-DE" dirty="0" smtClean="0"/>
              <a:t>       </a:t>
            </a:r>
            <a:r>
              <a:rPr lang="de-DE" dirty="0" smtClean="0">
                <a:solidFill>
                  <a:srgbClr val="FF0000"/>
                </a:solidFill>
              </a:rPr>
              <a:t>Nicht erfüllt, </a:t>
            </a:r>
            <a:r>
              <a:rPr lang="de-DE" dirty="0" smtClean="0"/>
              <a:t>wenn das Gutachten ein </a:t>
            </a:r>
            <a:r>
              <a:rPr lang="de-DE" dirty="0" err="1" smtClean="0"/>
              <a:t>unplausibles</a:t>
            </a:r>
            <a:r>
              <a:rPr lang="de-DE" dirty="0" smtClean="0"/>
              <a:t> </a:t>
            </a:r>
            <a:r>
              <a:rPr lang="de-DE" dirty="0" smtClean="0"/>
              <a:t>gutachterliches Ergebnis erzielt.</a:t>
            </a:r>
            <a:endParaRPr lang="de-DE" dirty="0"/>
          </a:p>
        </p:txBody>
      </p:sp>
      <p:sp>
        <p:nvSpPr>
          <p:cNvPr id="3" name="Titel 2"/>
          <p:cNvSpPr>
            <a:spLocks noGrp="1"/>
          </p:cNvSpPr>
          <p:nvPr>
            <p:ph type="title"/>
          </p:nvPr>
        </p:nvSpPr>
        <p:spPr/>
        <p:txBody>
          <a:bodyPr/>
          <a:lstStyle/>
          <a:p>
            <a:r>
              <a:rPr lang="de-DE" dirty="0" smtClean="0"/>
              <a:t>Kriterium 16</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20</a:t>
            </a:fld>
            <a:endParaRPr lang="de-DE" dirty="0"/>
          </a:p>
        </p:txBody>
      </p:sp>
    </p:spTree>
    <p:extLst>
      <p:ext uri="{BB962C8B-B14F-4D97-AF65-F5344CB8AC3E}">
        <p14:creationId xmlns:p14="http://schemas.microsoft.com/office/powerpoint/2010/main" val="3370321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Das Gutachten beantwortet die Fragestellung(en) des Auftraggebers.</a:t>
            </a:r>
          </a:p>
          <a:p>
            <a:endParaRPr lang="de-DE" dirty="0"/>
          </a:p>
          <a:p>
            <a:pPr marL="0" indent="0">
              <a:buNone/>
            </a:pPr>
            <a:r>
              <a:rPr lang="de-DE" dirty="0"/>
              <a:t> </a:t>
            </a:r>
            <a:r>
              <a:rPr lang="de-DE" dirty="0" smtClean="0"/>
              <a:t>      Alle im Gutachten benannten Fragestellungen des Auftraggebers sind beantwortet. Alternativ wird</a:t>
            </a:r>
          </a:p>
          <a:p>
            <a:pPr marL="0" indent="0">
              <a:buNone/>
            </a:pPr>
            <a:r>
              <a:rPr lang="de-DE" dirty="0" smtClean="0"/>
              <a:t>       nachvollziehbar dargestellt, dass die Frage des Auftraggebers im Einzelfall nicht </a:t>
            </a:r>
            <a:r>
              <a:rPr lang="de-DE" dirty="0" err="1" smtClean="0"/>
              <a:t>beantwortbar</a:t>
            </a:r>
            <a:r>
              <a:rPr lang="de-DE" dirty="0" smtClean="0"/>
              <a:t> oder nicht</a:t>
            </a:r>
          </a:p>
          <a:p>
            <a:pPr marL="0" indent="0">
              <a:buNone/>
            </a:pPr>
            <a:r>
              <a:rPr lang="de-DE" dirty="0" smtClean="0"/>
              <a:t>       relevant ist.</a:t>
            </a:r>
          </a:p>
          <a:p>
            <a:pPr marL="0" indent="0">
              <a:buNone/>
            </a:pPr>
            <a:endParaRPr lang="de-DE" dirty="0"/>
          </a:p>
          <a:p>
            <a:pPr marL="0" indent="0">
              <a:buNone/>
            </a:pPr>
            <a:r>
              <a:rPr lang="de-DE" dirty="0"/>
              <a:t> </a:t>
            </a:r>
            <a:r>
              <a:rPr lang="de-DE" dirty="0" smtClean="0"/>
              <a:t>      </a:t>
            </a:r>
            <a:r>
              <a:rPr lang="de-DE" dirty="0" smtClean="0">
                <a:solidFill>
                  <a:srgbClr val="FF0000"/>
                </a:solidFill>
              </a:rPr>
              <a:t>Nicht erfüllt </a:t>
            </a:r>
            <a:r>
              <a:rPr lang="de-DE" dirty="0" smtClean="0"/>
              <a:t>bei fehlenden Antworten zu relevanten Fragen, die geeignet erscheinen, das Ergebnis der</a:t>
            </a:r>
          </a:p>
          <a:p>
            <a:pPr marL="0" indent="0">
              <a:buNone/>
            </a:pPr>
            <a:r>
              <a:rPr lang="de-DE" dirty="0" smtClean="0"/>
              <a:t>       Begutachtung zu </a:t>
            </a:r>
            <a:r>
              <a:rPr lang="de-DE" dirty="0" smtClean="0"/>
              <a:t>beeinflussen.</a:t>
            </a:r>
            <a:endParaRPr lang="de-DE" dirty="0"/>
          </a:p>
        </p:txBody>
      </p:sp>
      <p:sp>
        <p:nvSpPr>
          <p:cNvPr id="3" name="Titel 2"/>
          <p:cNvSpPr>
            <a:spLocks noGrp="1"/>
          </p:cNvSpPr>
          <p:nvPr>
            <p:ph type="title"/>
          </p:nvPr>
        </p:nvSpPr>
        <p:spPr/>
        <p:txBody>
          <a:bodyPr/>
          <a:lstStyle/>
          <a:p>
            <a:r>
              <a:rPr lang="de-DE" dirty="0" smtClean="0"/>
              <a:t>Kriterium 17</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21</a:t>
            </a:fld>
            <a:endParaRPr lang="de-DE" dirty="0"/>
          </a:p>
        </p:txBody>
      </p:sp>
    </p:spTree>
    <p:extLst>
      <p:ext uri="{BB962C8B-B14F-4D97-AF65-F5344CB8AC3E}">
        <p14:creationId xmlns:p14="http://schemas.microsoft.com/office/powerpoint/2010/main" val="4218212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Das Gutachten ist frei von rechtlichen Wertungen.</a:t>
            </a:r>
          </a:p>
          <a:p>
            <a:endParaRPr lang="de-DE" b="1" dirty="0"/>
          </a:p>
          <a:p>
            <a:pPr marL="0" indent="0">
              <a:buNone/>
            </a:pPr>
            <a:r>
              <a:rPr lang="de-DE" b="1" dirty="0" smtClean="0"/>
              <a:t>       </a:t>
            </a:r>
            <a:r>
              <a:rPr lang="de-DE" dirty="0" smtClean="0">
                <a:solidFill>
                  <a:srgbClr val="00B050"/>
                </a:solidFill>
              </a:rPr>
              <a:t>Erfüllt: </a:t>
            </a:r>
            <a:r>
              <a:rPr lang="de-DE" dirty="0" smtClean="0"/>
              <a:t>Der medizinische Gutachter beschränkt sich auf sein Metier.</a:t>
            </a:r>
          </a:p>
          <a:p>
            <a:pPr marL="0" indent="0">
              <a:buNone/>
            </a:pPr>
            <a:endParaRPr lang="de-DE" dirty="0"/>
          </a:p>
          <a:p>
            <a:pPr marL="0" indent="0">
              <a:buNone/>
            </a:pPr>
            <a:r>
              <a:rPr lang="de-DE" dirty="0" smtClean="0"/>
              <a:t>       </a:t>
            </a:r>
            <a:r>
              <a:rPr lang="de-DE" dirty="0" smtClean="0">
                <a:solidFill>
                  <a:srgbClr val="FF0000"/>
                </a:solidFill>
              </a:rPr>
              <a:t>Nicht erfüllt </a:t>
            </a:r>
            <a:r>
              <a:rPr lang="de-DE" dirty="0" smtClean="0"/>
              <a:t>bei rechtlichen Wertungen aller Art.</a:t>
            </a:r>
          </a:p>
          <a:p>
            <a:endParaRPr lang="de-DE" dirty="0"/>
          </a:p>
          <a:p>
            <a:endParaRPr lang="de-DE" dirty="0"/>
          </a:p>
        </p:txBody>
      </p:sp>
      <p:sp>
        <p:nvSpPr>
          <p:cNvPr id="3" name="Titel 2"/>
          <p:cNvSpPr>
            <a:spLocks noGrp="1"/>
          </p:cNvSpPr>
          <p:nvPr>
            <p:ph type="title"/>
          </p:nvPr>
        </p:nvSpPr>
        <p:spPr/>
        <p:txBody>
          <a:bodyPr/>
          <a:lstStyle/>
          <a:p>
            <a:r>
              <a:rPr lang="de-DE" dirty="0" smtClean="0"/>
              <a:t>Kriterium 18</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22</a:t>
            </a:fld>
            <a:endParaRPr lang="de-DE" dirty="0"/>
          </a:p>
        </p:txBody>
      </p:sp>
    </p:spTree>
    <p:extLst>
      <p:ext uri="{BB962C8B-B14F-4D97-AF65-F5344CB8AC3E}">
        <p14:creationId xmlns:p14="http://schemas.microsoft.com/office/powerpoint/2010/main" val="4088560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Das Gutachten enthält nur für die Begutachtung der Fragestellung relevante Daten.</a:t>
            </a:r>
          </a:p>
          <a:p>
            <a:endParaRPr lang="de-DE" b="1" dirty="0"/>
          </a:p>
          <a:p>
            <a:pPr marL="0" indent="0">
              <a:buNone/>
            </a:pPr>
            <a:r>
              <a:rPr lang="de-DE" b="1" dirty="0" smtClean="0"/>
              <a:t>       </a:t>
            </a:r>
            <a:r>
              <a:rPr lang="de-DE" dirty="0" smtClean="0"/>
              <a:t>Zu prüfen ist, ob die Vorgaben des Datenschutzes hinsichtlich der Erhebung, Verarbeitung und Speicherung</a:t>
            </a:r>
          </a:p>
          <a:p>
            <a:pPr marL="0" indent="0">
              <a:buNone/>
            </a:pPr>
            <a:r>
              <a:rPr lang="de-DE" dirty="0" smtClean="0"/>
              <a:t>       von Sozialdaten eingehalten sind. </a:t>
            </a:r>
            <a:endParaRPr lang="de-DE" dirty="0" smtClean="0"/>
          </a:p>
          <a:p>
            <a:pPr marL="0" indent="0">
              <a:buNone/>
            </a:pPr>
            <a:endParaRPr lang="de-DE" dirty="0"/>
          </a:p>
          <a:p>
            <a:pPr marL="0" indent="0">
              <a:buNone/>
            </a:pPr>
            <a:r>
              <a:rPr lang="de-DE" b="1" dirty="0" smtClean="0"/>
              <a:t>       BF: </a:t>
            </a:r>
            <a:r>
              <a:rPr lang="de-DE" dirty="0" smtClean="0"/>
              <a:t>Aus den Primärunterlagen sollen </a:t>
            </a:r>
            <a:r>
              <a:rPr lang="de-DE" dirty="0" smtClean="0"/>
              <a:t>alle </a:t>
            </a:r>
            <a:r>
              <a:rPr lang="de-DE" dirty="0" smtClean="0"/>
              <a:t>medizinischen Sachverhalte aufgegriffen und</a:t>
            </a:r>
          </a:p>
          <a:p>
            <a:pPr marL="0" indent="0">
              <a:buNone/>
            </a:pPr>
            <a:r>
              <a:rPr lang="de-DE" dirty="0" smtClean="0"/>
              <a:t>       dargestellt werden, aus denen sich haftungsrelevante Konsequenzen ableiten lassen.</a:t>
            </a:r>
          </a:p>
          <a:p>
            <a:pPr marL="0" indent="0">
              <a:buNone/>
            </a:pPr>
            <a:endParaRPr lang="de-DE" dirty="0" smtClean="0"/>
          </a:p>
          <a:p>
            <a:pPr marL="0" indent="0">
              <a:buNone/>
            </a:pPr>
            <a:r>
              <a:rPr lang="de-DE" dirty="0"/>
              <a:t> </a:t>
            </a:r>
            <a:r>
              <a:rPr lang="de-DE" dirty="0" smtClean="0"/>
              <a:t>      </a:t>
            </a:r>
            <a:r>
              <a:rPr lang="de-DE" dirty="0" smtClean="0">
                <a:solidFill>
                  <a:srgbClr val="FFC000"/>
                </a:solidFill>
              </a:rPr>
              <a:t>Verbesserungspotential: </a:t>
            </a:r>
            <a:r>
              <a:rPr lang="de-DE" dirty="0" smtClean="0"/>
              <a:t>Einzelne, weniger kritische Informationen zum Antragstellenden oder zu Dritten, auf</a:t>
            </a:r>
          </a:p>
          <a:p>
            <a:pPr marL="0" indent="0">
              <a:buNone/>
            </a:pPr>
            <a:r>
              <a:rPr lang="de-DE" dirty="0" smtClean="0"/>
              <a:t>       die verzichtet werden könnte.</a:t>
            </a:r>
          </a:p>
          <a:p>
            <a:pPr marL="0" indent="0">
              <a:buNone/>
            </a:pPr>
            <a:endParaRPr lang="de-DE" dirty="0"/>
          </a:p>
          <a:p>
            <a:pPr marL="0" indent="0">
              <a:buNone/>
            </a:pPr>
            <a:r>
              <a:rPr lang="de-DE" dirty="0" smtClean="0"/>
              <a:t>       </a:t>
            </a:r>
            <a:r>
              <a:rPr lang="de-DE" dirty="0" smtClean="0">
                <a:solidFill>
                  <a:srgbClr val="FF0000"/>
                </a:solidFill>
              </a:rPr>
              <a:t>Nicht erfüllt </a:t>
            </a:r>
            <a:r>
              <a:rPr lang="de-DE" dirty="0" smtClean="0"/>
              <a:t>bei Gutachten, die unnötige Angaben zu privaten und familiären Problemen der Antragstellenden</a:t>
            </a:r>
          </a:p>
          <a:p>
            <a:pPr marL="0" indent="0">
              <a:buNone/>
            </a:pPr>
            <a:r>
              <a:rPr lang="de-DE" dirty="0" smtClean="0"/>
              <a:t>       oder Dritter enthalten.</a:t>
            </a:r>
          </a:p>
          <a:p>
            <a:pPr marL="0" indent="0">
              <a:buNone/>
            </a:pPr>
            <a:endParaRPr lang="de-DE" dirty="0" smtClean="0"/>
          </a:p>
          <a:p>
            <a:pPr marL="0" indent="0">
              <a:buNone/>
            </a:pPr>
            <a:r>
              <a:rPr lang="de-DE" dirty="0"/>
              <a:t> </a:t>
            </a:r>
            <a:r>
              <a:rPr lang="de-DE" dirty="0" smtClean="0"/>
              <a:t>       </a:t>
            </a:r>
            <a:endParaRPr lang="de-DE" dirty="0"/>
          </a:p>
          <a:p>
            <a:pPr marL="0" indent="0">
              <a:buNone/>
            </a:pPr>
            <a:r>
              <a:rPr lang="de-DE" dirty="0" smtClean="0"/>
              <a:t>        </a:t>
            </a:r>
          </a:p>
          <a:p>
            <a:pPr marL="0" indent="0">
              <a:buNone/>
            </a:pPr>
            <a:r>
              <a:rPr lang="de-DE" dirty="0"/>
              <a:t> </a:t>
            </a:r>
            <a:r>
              <a:rPr lang="de-DE" dirty="0" smtClean="0"/>
              <a:t>      </a:t>
            </a:r>
            <a:endParaRPr lang="de-DE" dirty="0"/>
          </a:p>
        </p:txBody>
      </p:sp>
      <p:sp>
        <p:nvSpPr>
          <p:cNvPr id="3" name="Titel 2"/>
          <p:cNvSpPr>
            <a:spLocks noGrp="1"/>
          </p:cNvSpPr>
          <p:nvPr>
            <p:ph type="title"/>
          </p:nvPr>
        </p:nvSpPr>
        <p:spPr/>
        <p:txBody>
          <a:bodyPr/>
          <a:lstStyle/>
          <a:p>
            <a:r>
              <a:rPr lang="de-DE" dirty="0" smtClean="0"/>
              <a:t>Kriterium 20</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23</a:t>
            </a:fld>
            <a:endParaRPr lang="de-DE" dirty="0"/>
          </a:p>
        </p:txBody>
      </p:sp>
    </p:spTree>
    <p:extLst>
      <p:ext uri="{BB962C8B-B14F-4D97-AF65-F5344CB8AC3E}">
        <p14:creationId xmlns:p14="http://schemas.microsoft.com/office/powerpoint/2010/main" val="477045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1417401162"/>
              </p:ext>
            </p:extLst>
          </p:nvPr>
        </p:nvGraphicFramePr>
        <p:xfrm>
          <a:off x="442913" y="1676397"/>
          <a:ext cx="11306176" cy="3528510"/>
        </p:xfrm>
        <a:graphic>
          <a:graphicData uri="http://schemas.openxmlformats.org/drawingml/2006/table">
            <a:tbl>
              <a:tblPr firstRow="1" bandRow="1">
                <a:tableStyleId>{21E4AEA4-8DFA-4A89-87EB-49C32662AFE0}</a:tableStyleId>
              </a:tblPr>
              <a:tblGrid>
                <a:gridCol w="919722">
                  <a:extLst>
                    <a:ext uri="{9D8B030D-6E8A-4147-A177-3AD203B41FA5}">
                      <a16:colId xmlns:a16="http://schemas.microsoft.com/office/drawing/2014/main" val="3440630696"/>
                    </a:ext>
                  </a:extLst>
                </a:gridCol>
                <a:gridCol w="10386454">
                  <a:extLst>
                    <a:ext uri="{9D8B030D-6E8A-4147-A177-3AD203B41FA5}">
                      <a16:colId xmlns:a16="http://schemas.microsoft.com/office/drawing/2014/main" val="1515705882"/>
                    </a:ext>
                  </a:extLst>
                </a:gridCol>
              </a:tblGrid>
              <a:tr h="374725">
                <a:tc>
                  <a:txBody>
                    <a:bodyPr/>
                    <a:lstStyle/>
                    <a:p>
                      <a:endParaRPr lang="de-DE" dirty="0"/>
                    </a:p>
                  </a:txBody>
                  <a:tcPr/>
                </a:tc>
                <a:tc>
                  <a:txBody>
                    <a:bodyPr/>
                    <a:lstStyle/>
                    <a:p>
                      <a:r>
                        <a:rPr lang="de-DE" dirty="0" smtClean="0"/>
                        <a:t>Behandlungsfehler-Begutachtung (Modul BF)</a:t>
                      </a:r>
                      <a:endParaRPr lang="de-DE" dirty="0"/>
                    </a:p>
                  </a:txBody>
                  <a:tcPr/>
                </a:tc>
                <a:extLst>
                  <a:ext uri="{0D108BD9-81ED-4DB2-BD59-A6C34878D82A}">
                    <a16:rowId xmlns:a16="http://schemas.microsoft.com/office/drawing/2014/main" val="2093606473"/>
                  </a:ext>
                </a:extLst>
              </a:tr>
              <a:tr h="374725">
                <a:tc>
                  <a:txBody>
                    <a:bodyPr/>
                    <a:lstStyle/>
                    <a:p>
                      <a:r>
                        <a:rPr lang="de-DE" dirty="0" smtClean="0">
                          <a:solidFill>
                            <a:schemeClr val="tx1"/>
                          </a:solidFill>
                        </a:rPr>
                        <a:t>21 BF</a:t>
                      </a:r>
                      <a:endParaRPr lang="de-DE" dirty="0">
                        <a:solidFill>
                          <a:schemeClr val="tx1"/>
                        </a:solidFill>
                      </a:endParaRPr>
                    </a:p>
                  </a:txBody>
                  <a:tcPr/>
                </a:tc>
                <a:tc>
                  <a:txBody>
                    <a:bodyPr/>
                    <a:lstStyle/>
                    <a:p>
                      <a:r>
                        <a:rPr lang="de-DE" dirty="0" smtClean="0">
                          <a:solidFill>
                            <a:schemeClr val="tx1"/>
                          </a:solidFill>
                        </a:rPr>
                        <a:t>Im Gutachten wurde der Behandlungsfehlervorwurf</a:t>
                      </a:r>
                      <a:r>
                        <a:rPr lang="de-DE" baseline="0" dirty="0" smtClean="0">
                          <a:solidFill>
                            <a:schemeClr val="tx1"/>
                          </a:solidFill>
                        </a:rPr>
                        <a:t> erfasst.</a:t>
                      </a:r>
                      <a:endParaRPr lang="de-DE" dirty="0">
                        <a:solidFill>
                          <a:schemeClr val="tx1"/>
                        </a:solidFill>
                      </a:endParaRPr>
                    </a:p>
                  </a:txBody>
                  <a:tcPr/>
                </a:tc>
                <a:extLst>
                  <a:ext uri="{0D108BD9-81ED-4DB2-BD59-A6C34878D82A}">
                    <a16:rowId xmlns:a16="http://schemas.microsoft.com/office/drawing/2014/main" val="1892978388"/>
                  </a:ext>
                </a:extLst>
              </a:tr>
              <a:tr h="374725">
                <a:tc>
                  <a:txBody>
                    <a:bodyPr/>
                    <a:lstStyle/>
                    <a:p>
                      <a:r>
                        <a:rPr lang="de-DE" dirty="0" smtClean="0">
                          <a:solidFill>
                            <a:schemeClr val="tx1"/>
                          </a:solidFill>
                        </a:rPr>
                        <a:t>22 BF</a:t>
                      </a:r>
                      <a:endParaRPr lang="de-DE" dirty="0">
                        <a:solidFill>
                          <a:schemeClr val="tx1"/>
                        </a:solidFill>
                      </a:endParaRPr>
                    </a:p>
                  </a:txBody>
                  <a:tcPr/>
                </a:tc>
                <a:tc>
                  <a:txBody>
                    <a:bodyPr/>
                    <a:lstStyle/>
                    <a:p>
                      <a:r>
                        <a:rPr lang="de-DE" dirty="0" smtClean="0">
                          <a:solidFill>
                            <a:schemeClr val="tx1"/>
                          </a:solidFill>
                        </a:rPr>
                        <a:t>Der Sachverhalt wurde chronologisch</a:t>
                      </a:r>
                      <a:r>
                        <a:rPr lang="de-DE" baseline="0" dirty="0" smtClean="0">
                          <a:solidFill>
                            <a:schemeClr val="tx1"/>
                          </a:solidFill>
                        </a:rPr>
                        <a:t> und nachvollziehbar formuliert und die haftungsrelevanten Tatsachen und Diskrepanzen wurden wertfrei dargestellt.</a:t>
                      </a:r>
                      <a:endParaRPr lang="de-DE" dirty="0">
                        <a:solidFill>
                          <a:schemeClr val="tx1"/>
                        </a:solidFill>
                      </a:endParaRPr>
                    </a:p>
                  </a:txBody>
                  <a:tcPr/>
                </a:tc>
                <a:extLst>
                  <a:ext uri="{0D108BD9-81ED-4DB2-BD59-A6C34878D82A}">
                    <a16:rowId xmlns:a16="http://schemas.microsoft.com/office/drawing/2014/main" val="1968266499"/>
                  </a:ext>
                </a:extLst>
              </a:tr>
              <a:tr h="374725">
                <a:tc>
                  <a:txBody>
                    <a:bodyPr/>
                    <a:lstStyle/>
                    <a:p>
                      <a:r>
                        <a:rPr lang="de-DE" dirty="0" smtClean="0">
                          <a:solidFill>
                            <a:schemeClr val="tx1"/>
                          </a:solidFill>
                        </a:rPr>
                        <a:t>23 BF</a:t>
                      </a:r>
                      <a:endParaRPr lang="de-DE" dirty="0">
                        <a:solidFill>
                          <a:schemeClr val="tx1"/>
                        </a:solidFill>
                      </a:endParaRPr>
                    </a:p>
                  </a:txBody>
                  <a:tcPr/>
                </a:tc>
                <a:tc>
                  <a:txBody>
                    <a:bodyPr/>
                    <a:lstStyle/>
                    <a:p>
                      <a:r>
                        <a:rPr lang="de-DE" dirty="0" smtClean="0">
                          <a:solidFill>
                            <a:schemeClr val="tx1"/>
                          </a:solidFill>
                        </a:rPr>
                        <a:t>Der Sachverhalt wurde hinsichtlich der Behandlungsabläufe mit dem</a:t>
                      </a:r>
                      <a:r>
                        <a:rPr lang="de-DE" baseline="0" dirty="0" smtClean="0">
                          <a:solidFill>
                            <a:schemeClr val="tx1"/>
                          </a:solidFill>
                        </a:rPr>
                        <a:t> fachlichen Standard abgeglichen.</a:t>
                      </a:r>
                      <a:endParaRPr lang="de-DE" dirty="0">
                        <a:solidFill>
                          <a:schemeClr val="tx1"/>
                        </a:solidFill>
                      </a:endParaRPr>
                    </a:p>
                  </a:txBody>
                  <a:tcPr/>
                </a:tc>
                <a:extLst>
                  <a:ext uri="{0D108BD9-81ED-4DB2-BD59-A6C34878D82A}">
                    <a16:rowId xmlns:a16="http://schemas.microsoft.com/office/drawing/2014/main" val="1969357016"/>
                  </a:ext>
                </a:extLst>
              </a:tr>
              <a:tr h="374725">
                <a:tc>
                  <a:txBody>
                    <a:bodyPr/>
                    <a:lstStyle/>
                    <a:p>
                      <a:r>
                        <a:rPr lang="de-DE" dirty="0" smtClean="0">
                          <a:solidFill>
                            <a:schemeClr val="tx1"/>
                          </a:solidFill>
                        </a:rPr>
                        <a:t>24 BF</a:t>
                      </a:r>
                      <a:endParaRPr lang="de-DE" dirty="0">
                        <a:solidFill>
                          <a:schemeClr val="tx1"/>
                        </a:solidFill>
                      </a:endParaRPr>
                    </a:p>
                  </a:txBody>
                  <a:tcPr/>
                </a:tc>
                <a:tc>
                  <a:txBody>
                    <a:bodyPr/>
                    <a:lstStyle/>
                    <a:p>
                      <a:r>
                        <a:rPr lang="de-DE" dirty="0" smtClean="0">
                          <a:solidFill>
                            <a:schemeClr val="tx1"/>
                          </a:solidFill>
                        </a:rPr>
                        <a:t>Die Sachlage wurde hinsichtlich haftungsbegründender Tatsachen</a:t>
                      </a:r>
                      <a:r>
                        <a:rPr lang="de-DE" baseline="0" dirty="0" smtClean="0">
                          <a:solidFill>
                            <a:schemeClr val="tx1"/>
                          </a:solidFill>
                        </a:rPr>
                        <a:t> (Fehler und Schaden) ausgewertet.</a:t>
                      </a:r>
                      <a:endParaRPr lang="de-DE" dirty="0">
                        <a:solidFill>
                          <a:schemeClr val="tx1"/>
                        </a:solidFill>
                      </a:endParaRPr>
                    </a:p>
                  </a:txBody>
                  <a:tcPr/>
                </a:tc>
                <a:extLst>
                  <a:ext uri="{0D108BD9-81ED-4DB2-BD59-A6C34878D82A}">
                    <a16:rowId xmlns:a16="http://schemas.microsoft.com/office/drawing/2014/main" val="1471105515"/>
                  </a:ext>
                </a:extLst>
              </a:tr>
              <a:tr h="374725">
                <a:tc>
                  <a:txBody>
                    <a:bodyPr/>
                    <a:lstStyle/>
                    <a:p>
                      <a:r>
                        <a:rPr lang="de-DE" dirty="0" smtClean="0">
                          <a:solidFill>
                            <a:schemeClr val="tx1"/>
                          </a:solidFill>
                        </a:rPr>
                        <a:t>25</a:t>
                      </a:r>
                      <a:r>
                        <a:rPr lang="de-DE" baseline="0" dirty="0" smtClean="0">
                          <a:solidFill>
                            <a:schemeClr val="tx1"/>
                          </a:solidFill>
                        </a:rPr>
                        <a:t> BF</a:t>
                      </a:r>
                      <a:endParaRPr lang="de-DE" dirty="0">
                        <a:solidFill>
                          <a:schemeClr val="tx1"/>
                        </a:solidFill>
                      </a:endParaRPr>
                    </a:p>
                  </a:txBody>
                  <a:tcPr/>
                </a:tc>
                <a:tc>
                  <a:txBody>
                    <a:bodyPr/>
                    <a:lstStyle/>
                    <a:p>
                      <a:r>
                        <a:rPr lang="de-DE" dirty="0" smtClean="0">
                          <a:solidFill>
                            <a:schemeClr val="tx1"/>
                          </a:solidFill>
                        </a:rPr>
                        <a:t>Die Kausalitätsbewertung wurde nachvollziehbar vorgenommen.</a:t>
                      </a:r>
                      <a:endParaRPr lang="de-DE" dirty="0">
                        <a:solidFill>
                          <a:schemeClr val="tx1"/>
                        </a:solidFill>
                      </a:endParaRPr>
                    </a:p>
                  </a:txBody>
                  <a:tcPr/>
                </a:tc>
                <a:extLst>
                  <a:ext uri="{0D108BD9-81ED-4DB2-BD59-A6C34878D82A}">
                    <a16:rowId xmlns:a16="http://schemas.microsoft.com/office/drawing/2014/main" val="1950608117"/>
                  </a:ext>
                </a:extLst>
              </a:tr>
              <a:tr h="374725">
                <a:tc>
                  <a:txBody>
                    <a:bodyPr/>
                    <a:lstStyle/>
                    <a:p>
                      <a:r>
                        <a:rPr lang="de-DE" dirty="0" smtClean="0">
                          <a:solidFill>
                            <a:schemeClr val="tx1"/>
                          </a:solidFill>
                        </a:rPr>
                        <a:t>26 BF</a:t>
                      </a:r>
                      <a:endParaRPr lang="de-DE" dirty="0">
                        <a:solidFill>
                          <a:schemeClr val="tx1"/>
                        </a:solidFill>
                      </a:endParaRPr>
                    </a:p>
                  </a:txBody>
                  <a:tcPr/>
                </a:tc>
                <a:tc>
                  <a:txBody>
                    <a:bodyPr/>
                    <a:lstStyle/>
                    <a:p>
                      <a:r>
                        <a:rPr lang="de-DE" dirty="0" smtClean="0">
                          <a:solidFill>
                            <a:schemeClr val="tx1"/>
                          </a:solidFill>
                        </a:rPr>
                        <a:t>Das Begutachtungsergebnis wird</a:t>
                      </a:r>
                      <a:r>
                        <a:rPr lang="de-DE" baseline="0" dirty="0" smtClean="0">
                          <a:solidFill>
                            <a:schemeClr val="tx1"/>
                          </a:solidFill>
                        </a:rPr>
                        <a:t> zusammenfassend abgebildet.</a:t>
                      </a:r>
                      <a:endParaRPr lang="de-DE" dirty="0">
                        <a:solidFill>
                          <a:schemeClr val="tx1"/>
                        </a:solidFill>
                      </a:endParaRPr>
                    </a:p>
                  </a:txBody>
                  <a:tcPr/>
                </a:tc>
                <a:extLst>
                  <a:ext uri="{0D108BD9-81ED-4DB2-BD59-A6C34878D82A}">
                    <a16:rowId xmlns:a16="http://schemas.microsoft.com/office/drawing/2014/main" val="172342597"/>
                  </a:ext>
                </a:extLst>
              </a:tr>
              <a:tr h="374725">
                <a:tc>
                  <a:txBody>
                    <a:bodyPr/>
                    <a:lstStyle/>
                    <a:p>
                      <a:r>
                        <a:rPr lang="de-DE" dirty="0" smtClean="0">
                          <a:solidFill>
                            <a:schemeClr val="tx1"/>
                          </a:solidFill>
                        </a:rPr>
                        <a:t>27 BF</a:t>
                      </a:r>
                      <a:endParaRPr lang="de-DE" dirty="0">
                        <a:solidFill>
                          <a:schemeClr val="tx1"/>
                        </a:solidFill>
                      </a:endParaRPr>
                    </a:p>
                  </a:txBody>
                  <a:tcPr/>
                </a:tc>
                <a:tc>
                  <a:txBody>
                    <a:bodyPr/>
                    <a:lstStyle/>
                    <a:p>
                      <a:r>
                        <a:rPr lang="de-DE" dirty="0" smtClean="0">
                          <a:solidFill>
                            <a:schemeClr val="tx1"/>
                          </a:solidFill>
                        </a:rPr>
                        <a:t>Die Feststellung</a:t>
                      </a:r>
                      <a:r>
                        <a:rPr lang="de-DE" baseline="0" dirty="0" smtClean="0">
                          <a:solidFill>
                            <a:schemeClr val="tx1"/>
                          </a:solidFill>
                        </a:rPr>
                        <a:t> eines Behandlungsfehlers wurde durch Verweis auf geeignete Literatur belegt, sofern es sich nicht um medizinisches Basiswissen handelt.</a:t>
                      </a:r>
                      <a:endParaRPr lang="de-DE" dirty="0">
                        <a:solidFill>
                          <a:schemeClr val="tx1"/>
                        </a:solidFill>
                      </a:endParaRPr>
                    </a:p>
                  </a:txBody>
                  <a:tcPr/>
                </a:tc>
                <a:extLst>
                  <a:ext uri="{0D108BD9-81ED-4DB2-BD59-A6C34878D82A}">
                    <a16:rowId xmlns:a16="http://schemas.microsoft.com/office/drawing/2014/main" val="107314987"/>
                  </a:ext>
                </a:extLst>
              </a:tr>
            </a:tbl>
          </a:graphicData>
        </a:graphic>
      </p:graphicFrame>
      <p:sp>
        <p:nvSpPr>
          <p:cNvPr id="3" name="Titel 2"/>
          <p:cNvSpPr>
            <a:spLocks noGrp="1"/>
          </p:cNvSpPr>
          <p:nvPr>
            <p:ph type="title"/>
          </p:nvPr>
        </p:nvSpPr>
        <p:spPr/>
        <p:txBody>
          <a:bodyPr/>
          <a:lstStyle/>
          <a:p>
            <a:r>
              <a:rPr lang="de-DE" dirty="0" smtClean="0"/>
              <a:t>Spezifische Prüfkriterien – Modul BF</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24</a:t>
            </a:fld>
            <a:endParaRPr lang="de-DE" dirty="0"/>
          </a:p>
        </p:txBody>
      </p:sp>
    </p:spTree>
    <p:extLst>
      <p:ext uri="{BB962C8B-B14F-4D97-AF65-F5344CB8AC3E}">
        <p14:creationId xmlns:p14="http://schemas.microsoft.com/office/powerpoint/2010/main" val="409795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Im Gutachten wurde der Behandlungsfehlervorwurf </a:t>
            </a:r>
            <a:r>
              <a:rPr lang="de-DE" b="1" dirty="0" err="1" smtClean="0"/>
              <a:t>erfasst</a:t>
            </a:r>
            <a:r>
              <a:rPr lang="de-DE" b="1" dirty="0" smtClean="0"/>
              <a:t>.</a:t>
            </a:r>
          </a:p>
          <a:p>
            <a:endParaRPr lang="de-DE" dirty="0"/>
          </a:p>
          <a:p>
            <a:pPr marL="0" indent="0">
              <a:buNone/>
            </a:pPr>
            <a:r>
              <a:rPr lang="de-DE" dirty="0" smtClean="0"/>
              <a:t>       Zu den vermuteten Behandlungsfehlern soll beschrieben werden, welche Behandlung durch wen zu welchem</a:t>
            </a:r>
          </a:p>
          <a:p>
            <a:pPr marL="0" indent="0">
              <a:buNone/>
            </a:pPr>
            <a:r>
              <a:rPr lang="de-DE" dirty="0" smtClean="0"/>
              <a:t>       Zeitpunkt und welche Maßnahme als fehlerhaft vermutet werden (was, wer, wann, wo).</a:t>
            </a:r>
          </a:p>
          <a:p>
            <a:pPr marL="0" indent="0">
              <a:buNone/>
            </a:pPr>
            <a:endParaRPr lang="de-DE" dirty="0"/>
          </a:p>
          <a:p>
            <a:pPr marL="0" indent="0">
              <a:buNone/>
            </a:pPr>
            <a:r>
              <a:rPr lang="de-DE" dirty="0" smtClean="0"/>
              <a:t>       </a:t>
            </a:r>
            <a:r>
              <a:rPr lang="de-DE" dirty="0" smtClean="0">
                <a:solidFill>
                  <a:srgbClr val="00B050"/>
                </a:solidFill>
              </a:rPr>
              <a:t>Erfüllt, </a:t>
            </a:r>
            <a:r>
              <a:rPr lang="de-DE" dirty="0" smtClean="0"/>
              <a:t>wenn Behandlungsepisode, vermuteter Schädiger und vermutete Fehlbehandlung und Schadensfolge</a:t>
            </a:r>
          </a:p>
          <a:p>
            <a:pPr marL="0" indent="0">
              <a:buNone/>
            </a:pPr>
            <a:r>
              <a:rPr lang="de-DE" dirty="0" smtClean="0"/>
              <a:t>       klar benannt sind.</a:t>
            </a:r>
          </a:p>
          <a:p>
            <a:pPr marL="0" indent="0">
              <a:buNone/>
            </a:pPr>
            <a:endParaRPr lang="de-DE" dirty="0"/>
          </a:p>
          <a:p>
            <a:pPr marL="0" indent="0">
              <a:buNone/>
            </a:pPr>
            <a:r>
              <a:rPr lang="de-DE" dirty="0" smtClean="0"/>
              <a:t>       </a:t>
            </a:r>
            <a:r>
              <a:rPr lang="de-DE" dirty="0" smtClean="0">
                <a:solidFill>
                  <a:srgbClr val="FFC000"/>
                </a:solidFill>
              </a:rPr>
              <a:t>Verbesserungspotential,</a:t>
            </a:r>
            <a:r>
              <a:rPr lang="de-DE" dirty="0" smtClean="0"/>
              <a:t> wenn höchstens ein Kriterium berücksichtigt wurde oder die Angaben unpräzise sind.</a:t>
            </a:r>
          </a:p>
          <a:p>
            <a:pPr marL="0" indent="0">
              <a:buNone/>
            </a:pPr>
            <a:endParaRPr lang="de-DE" dirty="0"/>
          </a:p>
          <a:p>
            <a:pPr marL="0" indent="0">
              <a:buNone/>
            </a:pPr>
            <a:r>
              <a:rPr lang="de-DE" dirty="0" smtClean="0"/>
              <a:t>       </a:t>
            </a:r>
            <a:r>
              <a:rPr lang="de-DE" dirty="0" smtClean="0">
                <a:solidFill>
                  <a:srgbClr val="FF0000"/>
                </a:solidFill>
              </a:rPr>
              <a:t>Nicht erfüllt, </a:t>
            </a:r>
            <a:r>
              <a:rPr lang="de-DE" dirty="0" smtClean="0"/>
              <a:t>wenn keine Angaben formuliert sind.</a:t>
            </a:r>
            <a:endParaRPr lang="de-DE" dirty="0"/>
          </a:p>
        </p:txBody>
      </p:sp>
      <p:sp>
        <p:nvSpPr>
          <p:cNvPr id="3" name="Titel 2"/>
          <p:cNvSpPr>
            <a:spLocks noGrp="1"/>
          </p:cNvSpPr>
          <p:nvPr>
            <p:ph type="title"/>
          </p:nvPr>
        </p:nvSpPr>
        <p:spPr/>
        <p:txBody>
          <a:bodyPr/>
          <a:lstStyle/>
          <a:p>
            <a:r>
              <a:rPr lang="de-DE" dirty="0" smtClean="0"/>
              <a:t>Kriterium 21 BF</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25</a:t>
            </a:fld>
            <a:endParaRPr lang="de-DE" dirty="0"/>
          </a:p>
        </p:txBody>
      </p:sp>
    </p:spTree>
    <p:extLst>
      <p:ext uri="{BB962C8B-B14F-4D97-AF65-F5344CB8AC3E}">
        <p14:creationId xmlns:p14="http://schemas.microsoft.com/office/powerpoint/2010/main" val="3552336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Der Sachverhalt wurde chronologisch und nachvollziehbar formuliert und die haftungsrelevanten Tatsachen und Diskrepanzen wurden wertfrei dargestellt.</a:t>
            </a:r>
          </a:p>
          <a:p>
            <a:endParaRPr lang="de-DE" b="1" dirty="0"/>
          </a:p>
          <a:p>
            <a:pPr marL="0" indent="0">
              <a:buNone/>
            </a:pPr>
            <a:r>
              <a:rPr lang="de-DE" dirty="0" smtClean="0"/>
              <a:t>       Die Schilderung des Sachverhaltes soll sich an den Primärunterlagen orientieren, den Behandlungsverlauf</a:t>
            </a:r>
          </a:p>
          <a:p>
            <a:pPr marL="0" indent="0">
              <a:buNone/>
            </a:pPr>
            <a:r>
              <a:rPr lang="de-DE" dirty="0" smtClean="0"/>
              <a:t>       chronologisch und plausibel nachvollziehbar in freier Textform wiedergeben.</a:t>
            </a:r>
          </a:p>
          <a:p>
            <a:pPr marL="0" indent="0">
              <a:buNone/>
            </a:pPr>
            <a:endParaRPr lang="de-DE" dirty="0"/>
          </a:p>
          <a:p>
            <a:pPr marL="0" indent="0">
              <a:buNone/>
            </a:pPr>
            <a:r>
              <a:rPr lang="de-DE" dirty="0" smtClean="0"/>
              <a:t>       </a:t>
            </a:r>
            <a:r>
              <a:rPr lang="de-DE" dirty="0" smtClean="0">
                <a:solidFill>
                  <a:srgbClr val="FFC000"/>
                </a:solidFill>
              </a:rPr>
              <a:t>Verbesserungspotential,</a:t>
            </a:r>
            <a:r>
              <a:rPr lang="de-DE" dirty="0" smtClean="0"/>
              <a:t> wenn nur leichte Abweichungen in der Chronologie oder Nachvollziehbarkeit</a:t>
            </a:r>
          </a:p>
          <a:p>
            <a:pPr marL="0" indent="0">
              <a:buNone/>
            </a:pPr>
            <a:r>
              <a:rPr lang="de-DE" dirty="0" smtClean="0"/>
              <a:t>       bestehen, welche die Plausibilität nicht wesentlich einschränken.</a:t>
            </a:r>
          </a:p>
          <a:p>
            <a:pPr marL="0" indent="0">
              <a:buNone/>
            </a:pPr>
            <a:endParaRPr lang="de-DE" dirty="0"/>
          </a:p>
          <a:p>
            <a:pPr marL="0" indent="0">
              <a:buNone/>
            </a:pPr>
            <a:r>
              <a:rPr lang="de-DE" dirty="0" smtClean="0"/>
              <a:t>       </a:t>
            </a:r>
            <a:r>
              <a:rPr lang="de-DE" dirty="0" smtClean="0">
                <a:solidFill>
                  <a:srgbClr val="FF0000"/>
                </a:solidFill>
              </a:rPr>
              <a:t>Nicht erfüllt, </a:t>
            </a:r>
            <a:r>
              <a:rPr lang="de-DE" dirty="0" smtClean="0"/>
              <a:t>wenn die Schilderungen keinen Bezug zum begutachtungsgegenständlichen Behandlungsverlauf</a:t>
            </a:r>
          </a:p>
          <a:p>
            <a:pPr marL="0" indent="0">
              <a:buNone/>
            </a:pPr>
            <a:r>
              <a:rPr lang="de-DE" dirty="0" smtClean="0"/>
              <a:t>       haben und/oder der Sachverhalt keine Chronologie erkennen </a:t>
            </a:r>
            <a:r>
              <a:rPr lang="de-DE" dirty="0" err="1" smtClean="0"/>
              <a:t>lässt</a:t>
            </a:r>
            <a:r>
              <a:rPr lang="de-DE" dirty="0" smtClean="0"/>
              <a:t>.</a:t>
            </a:r>
          </a:p>
          <a:p>
            <a:pPr marL="0" indent="0">
              <a:buNone/>
            </a:pPr>
            <a:endParaRPr lang="de-DE" dirty="0"/>
          </a:p>
        </p:txBody>
      </p:sp>
      <p:sp>
        <p:nvSpPr>
          <p:cNvPr id="3" name="Titel 2"/>
          <p:cNvSpPr>
            <a:spLocks noGrp="1"/>
          </p:cNvSpPr>
          <p:nvPr>
            <p:ph type="title"/>
          </p:nvPr>
        </p:nvSpPr>
        <p:spPr/>
        <p:txBody>
          <a:bodyPr/>
          <a:lstStyle/>
          <a:p>
            <a:r>
              <a:rPr lang="de-DE" dirty="0" smtClean="0"/>
              <a:t>Kriterium 22 BF</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26</a:t>
            </a:fld>
            <a:endParaRPr lang="de-DE" dirty="0"/>
          </a:p>
        </p:txBody>
      </p:sp>
    </p:spTree>
    <p:extLst>
      <p:ext uri="{BB962C8B-B14F-4D97-AF65-F5344CB8AC3E}">
        <p14:creationId xmlns:p14="http://schemas.microsoft.com/office/powerpoint/2010/main" val="3227204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Der Sachverhalt wurde hinsichtlich der Behandlungsabläufe mit dem fachlichen Standard abgeglichen.</a:t>
            </a:r>
          </a:p>
          <a:p>
            <a:pPr marL="0" indent="0">
              <a:buNone/>
            </a:pPr>
            <a:endParaRPr lang="de-DE" dirty="0"/>
          </a:p>
          <a:p>
            <a:pPr marL="0" indent="0">
              <a:buNone/>
            </a:pPr>
            <a:r>
              <a:rPr lang="de-DE" dirty="0" smtClean="0"/>
              <a:t>       </a:t>
            </a:r>
            <a:r>
              <a:rPr lang="de-DE" dirty="0" smtClean="0">
                <a:solidFill>
                  <a:srgbClr val="00B050"/>
                </a:solidFill>
              </a:rPr>
              <a:t>Erfüllt:</a:t>
            </a:r>
            <a:r>
              <a:rPr lang="de-DE" dirty="0" smtClean="0"/>
              <a:t> Die Darstellung des konkret gebotenen Standards erfolgt mit </a:t>
            </a:r>
            <a:r>
              <a:rPr lang="de-DE" dirty="0" smtClean="0"/>
              <a:t>´hinreichender</a:t>
            </a:r>
            <a:r>
              <a:rPr lang="de-DE" dirty="0" smtClean="0"/>
              <a:t> </a:t>
            </a:r>
            <a:r>
              <a:rPr lang="de-DE" dirty="0" smtClean="0"/>
              <a:t>Tiefe.</a:t>
            </a:r>
          </a:p>
          <a:p>
            <a:pPr marL="0" indent="0">
              <a:buNone/>
            </a:pPr>
            <a:endParaRPr lang="de-DE" dirty="0"/>
          </a:p>
          <a:p>
            <a:pPr marL="0" indent="0">
              <a:buNone/>
            </a:pPr>
            <a:r>
              <a:rPr lang="de-DE" dirty="0" smtClean="0"/>
              <a:t>       </a:t>
            </a:r>
            <a:r>
              <a:rPr lang="de-DE" dirty="0" smtClean="0">
                <a:solidFill>
                  <a:srgbClr val="FFC000"/>
                </a:solidFill>
              </a:rPr>
              <a:t>Verbesserungspotential </a:t>
            </a:r>
            <a:r>
              <a:rPr lang="de-DE" dirty="0" smtClean="0"/>
              <a:t>bei Fokussierung nur auf einen Standard ohne Benennung möglicher Alternativen und</a:t>
            </a:r>
          </a:p>
          <a:p>
            <a:pPr marL="0" indent="0">
              <a:buNone/>
            </a:pPr>
            <a:r>
              <a:rPr lang="de-DE" dirty="0" smtClean="0"/>
              <a:t>       des therapeutischen/diagnostischen </a:t>
            </a:r>
            <a:r>
              <a:rPr lang="de-DE" dirty="0" smtClean="0"/>
              <a:t>Korridors, sofern vorhanden.</a:t>
            </a:r>
            <a:endParaRPr lang="de-DE" dirty="0" smtClean="0"/>
          </a:p>
          <a:p>
            <a:pPr marL="0" indent="0">
              <a:buNone/>
            </a:pPr>
            <a:endParaRPr lang="de-DE" dirty="0"/>
          </a:p>
          <a:p>
            <a:pPr marL="0" indent="0">
              <a:buNone/>
            </a:pPr>
            <a:r>
              <a:rPr lang="de-DE" dirty="0" smtClean="0"/>
              <a:t>       </a:t>
            </a:r>
            <a:r>
              <a:rPr lang="de-DE" dirty="0" smtClean="0">
                <a:solidFill>
                  <a:srgbClr val="FF0000"/>
                </a:solidFill>
              </a:rPr>
              <a:t>Nicht erfüllt </a:t>
            </a:r>
            <a:r>
              <a:rPr lang="de-DE" dirty="0" smtClean="0"/>
              <a:t>bei fehlender Standarddarstellung trotz Erfordernis.</a:t>
            </a:r>
          </a:p>
          <a:p>
            <a:pPr marL="0" indent="0">
              <a:buNone/>
            </a:pPr>
            <a:endParaRPr lang="de-DE" dirty="0"/>
          </a:p>
          <a:p>
            <a:pPr marL="0" indent="0">
              <a:buNone/>
            </a:pPr>
            <a:r>
              <a:rPr lang="de-DE" dirty="0" smtClean="0"/>
              <a:t>   </a:t>
            </a:r>
            <a:endParaRPr lang="de-DE" dirty="0"/>
          </a:p>
        </p:txBody>
      </p:sp>
      <p:sp>
        <p:nvSpPr>
          <p:cNvPr id="3" name="Titel 2"/>
          <p:cNvSpPr>
            <a:spLocks noGrp="1"/>
          </p:cNvSpPr>
          <p:nvPr>
            <p:ph type="title"/>
          </p:nvPr>
        </p:nvSpPr>
        <p:spPr/>
        <p:txBody>
          <a:bodyPr/>
          <a:lstStyle/>
          <a:p>
            <a:r>
              <a:rPr lang="de-DE" dirty="0" smtClean="0"/>
              <a:t>Kriterium 23 BF          </a:t>
            </a:r>
            <a:endParaRPr lang="de-DE" dirty="0"/>
          </a:p>
        </p:txBody>
      </p:sp>
      <p:sp>
        <p:nvSpPr>
          <p:cNvPr id="4" name="Datumsplatzhalter 3"/>
          <p:cNvSpPr>
            <a:spLocks noGrp="1"/>
          </p:cNvSpPr>
          <p:nvPr>
            <p:ph type="dt" sz="half" idx="10"/>
          </p:nvPr>
        </p:nvSpPr>
        <p:spPr/>
        <p:txBody>
          <a:bodyPr/>
          <a:lstStyle/>
          <a:p>
            <a:r>
              <a:rPr lang="de-DE" smtClean="0"/>
              <a:t>20.11.2021</a:t>
            </a:r>
            <a:endParaRPr lang="de-DE" dirty="0"/>
          </a:p>
        </p:txBody>
      </p:sp>
      <p:sp>
        <p:nvSpPr>
          <p:cNvPr id="5" name="Fußzeilenplatzhalter 4"/>
          <p:cNvSpPr>
            <a:spLocks noGrp="1"/>
          </p:cNvSpPr>
          <p:nvPr>
            <p:ph type="ftr" sz="quarter" idx="11"/>
          </p:nvPr>
        </p:nvSpPr>
        <p:spPr/>
        <p:txBody>
          <a:bodyPr/>
          <a:lstStyle/>
          <a:p>
            <a:r>
              <a:rPr lang="de-DE" smtClean="0"/>
              <a:t>32. Kölner Symposium</a:t>
            </a:r>
            <a:endParaRPr lang="de-DE" dirty="0"/>
          </a:p>
        </p:txBody>
      </p:sp>
      <p:sp>
        <p:nvSpPr>
          <p:cNvPr id="6" name="Foliennummernplatzhalter 5"/>
          <p:cNvSpPr>
            <a:spLocks noGrp="1"/>
          </p:cNvSpPr>
          <p:nvPr>
            <p:ph type="sldNum" sz="quarter" idx="12"/>
          </p:nvPr>
        </p:nvSpPr>
        <p:spPr/>
        <p:txBody>
          <a:bodyPr/>
          <a:lstStyle/>
          <a:p>
            <a:r>
              <a:rPr lang="de-DE" smtClean="0"/>
              <a:t>Seite </a:t>
            </a:r>
            <a:fld id="{6486038E-70F0-46B8-8657-A90447852198}" type="slidenum">
              <a:rPr lang="de-DE" smtClean="0"/>
              <a:pPr/>
              <a:t>27</a:t>
            </a:fld>
            <a:endParaRPr lang="de-DE" dirty="0"/>
          </a:p>
        </p:txBody>
      </p:sp>
    </p:spTree>
    <p:extLst>
      <p:ext uri="{BB962C8B-B14F-4D97-AF65-F5344CB8AC3E}">
        <p14:creationId xmlns:p14="http://schemas.microsoft.com/office/powerpoint/2010/main" val="1263036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Die Sachlage wurde hinsichtlich haftungsbegründender Tatsachen (Fehler und Schaden) ausgewertet.</a:t>
            </a:r>
          </a:p>
          <a:p>
            <a:endParaRPr lang="de-DE" dirty="0"/>
          </a:p>
          <a:p>
            <a:pPr marL="0" indent="0">
              <a:buNone/>
            </a:pPr>
            <a:r>
              <a:rPr lang="de-DE" dirty="0" smtClean="0"/>
              <a:t>       Zu den haftungsbegründenden Tatsachen (Fehler und Schaden) sollen eindeutige Aussagen getroffen werden.</a:t>
            </a:r>
          </a:p>
          <a:p>
            <a:pPr marL="0" indent="0">
              <a:buNone/>
            </a:pPr>
            <a:endParaRPr lang="de-DE" dirty="0"/>
          </a:p>
          <a:p>
            <a:pPr marL="0" indent="0">
              <a:buNone/>
            </a:pPr>
            <a:r>
              <a:rPr lang="de-DE" dirty="0" smtClean="0"/>
              <a:t>       </a:t>
            </a:r>
            <a:r>
              <a:rPr lang="de-DE" dirty="0" smtClean="0">
                <a:solidFill>
                  <a:srgbClr val="FFC000"/>
                </a:solidFill>
              </a:rPr>
              <a:t>Verbesserungspotential, </a:t>
            </a:r>
            <a:r>
              <a:rPr lang="de-DE" dirty="0" smtClean="0"/>
              <a:t>wenn die haftungsbegründenden Tatsachen unpräzise, aber noch nachvollziehbar</a:t>
            </a:r>
          </a:p>
          <a:p>
            <a:pPr marL="0" indent="0">
              <a:buNone/>
            </a:pPr>
            <a:r>
              <a:rPr lang="de-DE" dirty="0" smtClean="0"/>
              <a:t>       dargestellt werden.</a:t>
            </a:r>
          </a:p>
          <a:p>
            <a:pPr marL="0" indent="0">
              <a:buNone/>
            </a:pPr>
            <a:endParaRPr lang="de-DE" dirty="0"/>
          </a:p>
          <a:p>
            <a:pPr marL="0" indent="0">
              <a:buNone/>
            </a:pPr>
            <a:r>
              <a:rPr lang="de-DE" dirty="0" smtClean="0"/>
              <a:t>        </a:t>
            </a:r>
            <a:r>
              <a:rPr lang="de-DE" dirty="0" smtClean="0">
                <a:solidFill>
                  <a:srgbClr val="FF0000"/>
                </a:solidFill>
              </a:rPr>
              <a:t>Nicht erfüllt, </a:t>
            </a:r>
            <a:r>
              <a:rPr lang="de-DE" dirty="0" smtClean="0"/>
              <a:t>wenn die haftungsbegründenden Tatsachen nicht verständlich oder gar nicht dargelegt werden.</a:t>
            </a:r>
            <a:endParaRPr lang="de-DE" dirty="0"/>
          </a:p>
        </p:txBody>
      </p:sp>
      <p:sp>
        <p:nvSpPr>
          <p:cNvPr id="3" name="Titel 2"/>
          <p:cNvSpPr>
            <a:spLocks noGrp="1"/>
          </p:cNvSpPr>
          <p:nvPr>
            <p:ph type="title"/>
          </p:nvPr>
        </p:nvSpPr>
        <p:spPr/>
        <p:txBody>
          <a:bodyPr/>
          <a:lstStyle/>
          <a:p>
            <a:r>
              <a:rPr lang="de-DE" dirty="0" smtClean="0"/>
              <a:t>Kriterium 24 BF</a:t>
            </a:r>
            <a:endParaRPr lang="de-DE" dirty="0"/>
          </a:p>
        </p:txBody>
      </p:sp>
      <p:sp>
        <p:nvSpPr>
          <p:cNvPr id="4" name="Datumsplatzhalter 3"/>
          <p:cNvSpPr>
            <a:spLocks noGrp="1"/>
          </p:cNvSpPr>
          <p:nvPr>
            <p:ph type="dt" sz="half" idx="10"/>
          </p:nvPr>
        </p:nvSpPr>
        <p:spPr/>
        <p:txBody>
          <a:bodyPr/>
          <a:lstStyle/>
          <a:p>
            <a:r>
              <a:rPr lang="de-DE" smtClean="0"/>
              <a:t>20.11.2021</a:t>
            </a:r>
            <a:endParaRPr lang="de-DE" dirty="0"/>
          </a:p>
        </p:txBody>
      </p:sp>
      <p:sp>
        <p:nvSpPr>
          <p:cNvPr id="5" name="Fußzeilenplatzhalter 4"/>
          <p:cNvSpPr>
            <a:spLocks noGrp="1"/>
          </p:cNvSpPr>
          <p:nvPr>
            <p:ph type="ftr" sz="quarter" idx="11"/>
          </p:nvPr>
        </p:nvSpPr>
        <p:spPr/>
        <p:txBody>
          <a:bodyPr/>
          <a:lstStyle/>
          <a:p>
            <a:r>
              <a:rPr lang="de-DE" smtClean="0"/>
              <a:t>32. Kölner Symposium</a:t>
            </a:r>
            <a:endParaRPr lang="de-DE" dirty="0"/>
          </a:p>
        </p:txBody>
      </p:sp>
      <p:sp>
        <p:nvSpPr>
          <p:cNvPr id="6" name="Foliennummernplatzhalter 5"/>
          <p:cNvSpPr>
            <a:spLocks noGrp="1"/>
          </p:cNvSpPr>
          <p:nvPr>
            <p:ph type="sldNum" sz="quarter" idx="12"/>
          </p:nvPr>
        </p:nvSpPr>
        <p:spPr/>
        <p:txBody>
          <a:bodyPr/>
          <a:lstStyle/>
          <a:p>
            <a:r>
              <a:rPr lang="de-DE" smtClean="0"/>
              <a:t>Seite </a:t>
            </a:r>
            <a:fld id="{6486038E-70F0-46B8-8657-A90447852198}" type="slidenum">
              <a:rPr lang="de-DE" smtClean="0"/>
              <a:pPr/>
              <a:t>28</a:t>
            </a:fld>
            <a:endParaRPr lang="de-DE" dirty="0"/>
          </a:p>
        </p:txBody>
      </p:sp>
    </p:spTree>
    <p:extLst>
      <p:ext uri="{BB962C8B-B14F-4D97-AF65-F5344CB8AC3E}">
        <p14:creationId xmlns:p14="http://schemas.microsoft.com/office/powerpoint/2010/main" val="3471129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Die Kausalitätsbewertung wurde nachvollziehbar vorgenommen.</a:t>
            </a:r>
          </a:p>
          <a:p>
            <a:endParaRPr lang="de-DE" b="1" dirty="0"/>
          </a:p>
          <a:p>
            <a:pPr marL="0" indent="0">
              <a:buNone/>
            </a:pPr>
            <a:r>
              <a:rPr lang="de-DE" b="1" dirty="0" smtClean="0"/>
              <a:t>       </a:t>
            </a:r>
            <a:r>
              <a:rPr lang="de-DE" dirty="0" smtClean="0"/>
              <a:t>Bei der Prüfung ist darauf abzustellen, ob im Fall einer festgestellten Fehlbehandlung je nach</a:t>
            </a:r>
          </a:p>
          <a:p>
            <a:pPr marL="0" indent="0">
              <a:buNone/>
            </a:pPr>
            <a:r>
              <a:rPr lang="de-DE" dirty="0" smtClean="0"/>
              <a:t>       Fehlerbeschaffenheit (einfacher/grober Fehler, Befunderhebungsfehler, Diagnosefehler, voll beherrschbares</a:t>
            </a:r>
          </a:p>
          <a:p>
            <a:pPr marL="0" indent="0">
              <a:buNone/>
            </a:pPr>
            <a:r>
              <a:rPr lang="de-DE" dirty="0" smtClean="0"/>
              <a:t>       Risiko) vom Gutachter eine Kausalitätsbetrachtung durchgeführt wurde.</a:t>
            </a:r>
          </a:p>
          <a:p>
            <a:pPr marL="0" indent="0">
              <a:buNone/>
            </a:pPr>
            <a:endParaRPr lang="de-DE" dirty="0"/>
          </a:p>
          <a:p>
            <a:pPr marL="0" indent="0">
              <a:buNone/>
            </a:pPr>
            <a:r>
              <a:rPr lang="de-DE" dirty="0" smtClean="0"/>
              <a:t>       </a:t>
            </a:r>
            <a:r>
              <a:rPr lang="de-DE" dirty="0" smtClean="0">
                <a:solidFill>
                  <a:srgbClr val="00B050"/>
                </a:solidFill>
              </a:rPr>
              <a:t>Erfüllt,</a:t>
            </a:r>
            <a:r>
              <a:rPr lang="de-DE" dirty="0" smtClean="0"/>
              <a:t> wenn eine plausible Prüfung des Kausalzusammenhangs unter Berücksichtigung medizinrechtlicher</a:t>
            </a:r>
          </a:p>
          <a:p>
            <a:pPr marL="0" indent="0">
              <a:buNone/>
            </a:pPr>
            <a:r>
              <a:rPr lang="de-DE" dirty="0" smtClean="0"/>
              <a:t>       Grundlagen vorgenommen wurde.</a:t>
            </a:r>
          </a:p>
          <a:p>
            <a:pPr marL="0" indent="0">
              <a:buNone/>
            </a:pPr>
            <a:endParaRPr lang="de-DE" dirty="0"/>
          </a:p>
          <a:p>
            <a:pPr marL="0" indent="0">
              <a:buNone/>
            </a:pPr>
            <a:r>
              <a:rPr lang="de-DE" dirty="0" smtClean="0"/>
              <a:t>        </a:t>
            </a:r>
            <a:r>
              <a:rPr lang="de-DE" dirty="0" smtClean="0">
                <a:solidFill>
                  <a:srgbClr val="FFC000"/>
                </a:solidFill>
              </a:rPr>
              <a:t>Verbesserungspotential, </a:t>
            </a:r>
            <a:r>
              <a:rPr lang="de-DE" dirty="0" smtClean="0"/>
              <a:t>wenn trotz einiger Abschweifungen eine regelrechte Kausalitätsprüfung erkennbar</a:t>
            </a:r>
          </a:p>
          <a:p>
            <a:pPr marL="0" indent="0">
              <a:buNone/>
            </a:pPr>
            <a:r>
              <a:rPr lang="de-DE" dirty="0" smtClean="0"/>
              <a:t>        ist.</a:t>
            </a:r>
          </a:p>
          <a:p>
            <a:pPr marL="0" indent="0">
              <a:buNone/>
            </a:pPr>
            <a:endParaRPr lang="de-DE" dirty="0"/>
          </a:p>
          <a:p>
            <a:pPr marL="0" indent="0">
              <a:buNone/>
            </a:pPr>
            <a:r>
              <a:rPr lang="de-DE" dirty="0" smtClean="0"/>
              <a:t>        </a:t>
            </a:r>
            <a:r>
              <a:rPr lang="de-DE" dirty="0" smtClean="0">
                <a:solidFill>
                  <a:srgbClr val="FF0000"/>
                </a:solidFill>
              </a:rPr>
              <a:t>Nicht erfüllt, </a:t>
            </a:r>
            <a:r>
              <a:rPr lang="de-DE" dirty="0" smtClean="0"/>
              <a:t>wenn medizinrechtliche Grundlagen nicht berücksichtigt wurden und/oder keine</a:t>
            </a:r>
          </a:p>
          <a:p>
            <a:pPr marL="0" indent="0">
              <a:buNone/>
            </a:pPr>
            <a:r>
              <a:rPr lang="de-DE" dirty="0" smtClean="0"/>
              <a:t>        Kausalitätsaussage getroffen wurde.</a:t>
            </a:r>
          </a:p>
          <a:p>
            <a:pPr marL="0" indent="0">
              <a:buNone/>
            </a:pPr>
            <a:endParaRPr lang="de-DE" dirty="0" smtClean="0"/>
          </a:p>
          <a:p>
            <a:pPr marL="0" indent="0">
              <a:buNone/>
            </a:pPr>
            <a:r>
              <a:rPr lang="de-DE" dirty="0"/>
              <a:t> </a:t>
            </a:r>
            <a:r>
              <a:rPr lang="de-DE" dirty="0" smtClean="0"/>
              <a:t>       </a:t>
            </a:r>
            <a:r>
              <a:rPr lang="de-DE" dirty="0" smtClean="0">
                <a:solidFill>
                  <a:schemeClr val="tx1"/>
                </a:solidFill>
              </a:rPr>
              <a:t>Trifft nicht zu, </a:t>
            </a:r>
            <a:r>
              <a:rPr lang="de-DE" dirty="0" smtClean="0"/>
              <a:t>wenn keine Sorgfaltspflichtverletzung festgestellt wurde.</a:t>
            </a:r>
            <a:endParaRPr lang="de-DE" dirty="0"/>
          </a:p>
        </p:txBody>
      </p:sp>
      <p:sp>
        <p:nvSpPr>
          <p:cNvPr id="3" name="Titel 2"/>
          <p:cNvSpPr>
            <a:spLocks noGrp="1"/>
          </p:cNvSpPr>
          <p:nvPr>
            <p:ph type="title"/>
          </p:nvPr>
        </p:nvSpPr>
        <p:spPr/>
        <p:txBody>
          <a:bodyPr/>
          <a:lstStyle/>
          <a:p>
            <a:r>
              <a:rPr lang="de-DE" dirty="0" smtClean="0"/>
              <a:t>Kriterium 25</a:t>
            </a:r>
            <a:endParaRPr lang="de-DE" dirty="0"/>
          </a:p>
        </p:txBody>
      </p:sp>
      <p:sp>
        <p:nvSpPr>
          <p:cNvPr id="4" name="Datumsplatzhalter 3"/>
          <p:cNvSpPr>
            <a:spLocks noGrp="1"/>
          </p:cNvSpPr>
          <p:nvPr>
            <p:ph type="dt" sz="half" idx="10"/>
          </p:nvPr>
        </p:nvSpPr>
        <p:spPr/>
        <p:txBody>
          <a:bodyPr/>
          <a:lstStyle/>
          <a:p>
            <a:r>
              <a:rPr lang="de-DE" smtClean="0"/>
              <a:t>20.11.2021</a:t>
            </a:r>
            <a:endParaRPr lang="de-DE" dirty="0"/>
          </a:p>
        </p:txBody>
      </p:sp>
      <p:sp>
        <p:nvSpPr>
          <p:cNvPr id="5" name="Fußzeilenplatzhalter 4"/>
          <p:cNvSpPr>
            <a:spLocks noGrp="1"/>
          </p:cNvSpPr>
          <p:nvPr>
            <p:ph type="ftr" sz="quarter" idx="11"/>
          </p:nvPr>
        </p:nvSpPr>
        <p:spPr/>
        <p:txBody>
          <a:bodyPr/>
          <a:lstStyle/>
          <a:p>
            <a:r>
              <a:rPr lang="de-DE" smtClean="0"/>
              <a:t>32. Kölner Symposium</a:t>
            </a:r>
            <a:endParaRPr lang="de-DE" dirty="0"/>
          </a:p>
        </p:txBody>
      </p:sp>
      <p:sp>
        <p:nvSpPr>
          <p:cNvPr id="6" name="Foliennummernplatzhalter 5"/>
          <p:cNvSpPr>
            <a:spLocks noGrp="1"/>
          </p:cNvSpPr>
          <p:nvPr>
            <p:ph type="sldNum" sz="quarter" idx="12"/>
          </p:nvPr>
        </p:nvSpPr>
        <p:spPr/>
        <p:txBody>
          <a:bodyPr/>
          <a:lstStyle/>
          <a:p>
            <a:r>
              <a:rPr lang="de-DE" smtClean="0"/>
              <a:t>Seite </a:t>
            </a:r>
            <a:fld id="{6486038E-70F0-46B8-8657-A90447852198}" type="slidenum">
              <a:rPr lang="de-DE" smtClean="0"/>
              <a:pPr/>
              <a:t>29</a:t>
            </a:fld>
            <a:endParaRPr lang="de-DE" dirty="0"/>
          </a:p>
        </p:txBody>
      </p:sp>
    </p:spTree>
    <p:extLst>
      <p:ext uri="{BB962C8B-B14F-4D97-AF65-F5344CB8AC3E}">
        <p14:creationId xmlns:p14="http://schemas.microsoft.com/office/powerpoint/2010/main" val="297292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Konzeption einer übergreifenden Qualitätssicherung der Begutachtung durch die MD </a:t>
            </a:r>
            <a:r>
              <a:rPr lang="de-DE" dirty="0" smtClean="0"/>
              <a:t>für </a:t>
            </a:r>
            <a:r>
              <a:rPr lang="de-DE" dirty="0" smtClean="0"/>
              <a:t>alle</a:t>
            </a:r>
            <a:r>
              <a:rPr lang="de-DE" dirty="0" smtClean="0"/>
              <a:t> </a:t>
            </a:r>
            <a:r>
              <a:rPr lang="de-DE" dirty="0" smtClean="0"/>
              <a:t>Begutachtungsfelder im Bereich der GKV</a:t>
            </a:r>
          </a:p>
          <a:p>
            <a:endParaRPr lang="de-DE" dirty="0"/>
          </a:p>
          <a:p>
            <a:endParaRPr lang="de-DE" dirty="0" smtClean="0"/>
          </a:p>
          <a:p>
            <a:r>
              <a:rPr lang="de-DE" dirty="0" smtClean="0"/>
              <a:t>Schrittweise Implementierung der übergreifenden Qualitätssicherung in allen wesentlichen Begutachtungsfeldern</a:t>
            </a:r>
          </a:p>
          <a:p>
            <a:endParaRPr lang="de-DE" dirty="0" smtClean="0"/>
          </a:p>
          <a:p>
            <a:endParaRPr lang="de-DE" dirty="0"/>
          </a:p>
          <a:p>
            <a:r>
              <a:rPr lang="de-DE" dirty="0" smtClean="0"/>
              <a:t>Etablierung der übergreifenden Qualitätssicherung der Begutachtung als kontinuierlicher Qualitätszyklus mit jährlicher Qualitätsmessung und -bewertung</a:t>
            </a:r>
            <a:endParaRPr lang="de-DE" dirty="0"/>
          </a:p>
        </p:txBody>
      </p:sp>
      <p:sp>
        <p:nvSpPr>
          <p:cNvPr id="3" name="Titel 2"/>
          <p:cNvSpPr>
            <a:spLocks noGrp="1"/>
          </p:cNvSpPr>
          <p:nvPr>
            <p:ph type="title"/>
          </p:nvPr>
        </p:nvSpPr>
        <p:spPr/>
        <p:txBody>
          <a:bodyPr/>
          <a:lstStyle/>
          <a:p>
            <a:r>
              <a:rPr lang="de-DE" dirty="0" smtClean="0"/>
              <a:t>Zielsetzung</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3</a:t>
            </a:fld>
            <a:endParaRPr lang="de-DE" dirty="0"/>
          </a:p>
        </p:txBody>
      </p:sp>
    </p:spTree>
    <p:extLst>
      <p:ext uri="{BB962C8B-B14F-4D97-AF65-F5344CB8AC3E}">
        <p14:creationId xmlns:p14="http://schemas.microsoft.com/office/powerpoint/2010/main" val="3268572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Das Begutachtungsergebnis wird zusammenfassend abgebildet.</a:t>
            </a:r>
          </a:p>
          <a:p>
            <a:endParaRPr lang="de-DE" dirty="0"/>
          </a:p>
          <a:p>
            <a:pPr marL="0" indent="0">
              <a:buNone/>
            </a:pPr>
            <a:r>
              <a:rPr lang="de-DE" dirty="0"/>
              <a:t> </a:t>
            </a:r>
            <a:r>
              <a:rPr lang="de-DE" dirty="0" smtClean="0"/>
              <a:t>      Eine kurze Zusammenfassung ist in der Beurteilung, der Beantwortung der Fragen oder als separate</a:t>
            </a:r>
            <a:br>
              <a:rPr lang="de-DE" dirty="0" smtClean="0"/>
            </a:br>
            <a:r>
              <a:rPr lang="de-DE" dirty="0" smtClean="0"/>
              <a:t>       Zusammenfassung formuliert.</a:t>
            </a:r>
          </a:p>
          <a:p>
            <a:pPr marL="0" indent="0">
              <a:buNone/>
            </a:pPr>
            <a:endParaRPr lang="de-DE" dirty="0"/>
          </a:p>
          <a:p>
            <a:pPr marL="0" indent="0">
              <a:buNone/>
            </a:pPr>
            <a:r>
              <a:rPr lang="de-DE" dirty="0" smtClean="0"/>
              <a:t>        </a:t>
            </a:r>
            <a:r>
              <a:rPr lang="de-DE" dirty="0" smtClean="0">
                <a:solidFill>
                  <a:srgbClr val="FFC000"/>
                </a:solidFill>
              </a:rPr>
              <a:t>Verbesserungspotential,</a:t>
            </a:r>
            <a:r>
              <a:rPr lang="de-DE" dirty="0" smtClean="0"/>
              <a:t> wenn eine Zusammenfassung zwar formuliert vorhanden ist, aber weitgehend aus</a:t>
            </a:r>
          </a:p>
          <a:p>
            <a:pPr marL="0" indent="0">
              <a:buNone/>
            </a:pPr>
            <a:r>
              <a:rPr lang="de-DE" dirty="0" smtClean="0"/>
              <a:t>        umfangreichen Wiederholungen besteht.</a:t>
            </a:r>
          </a:p>
          <a:p>
            <a:pPr marL="0" indent="0">
              <a:buNone/>
            </a:pPr>
            <a:endParaRPr lang="de-DE" dirty="0"/>
          </a:p>
          <a:p>
            <a:pPr marL="0" indent="0">
              <a:buNone/>
            </a:pPr>
            <a:r>
              <a:rPr lang="de-DE" dirty="0" smtClean="0"/>
              <a:t>        </a:t>
            </a:r>
            <a:r>
              <a:rPr lang="de-DE" dirty="0" smtClean="0">
                <a:solidFill>
                  <a:srgbClr val="FF0000"/>
                </a:solidFill>
              </a:rPr>
              <a:t>Nicht erfüllt, </a:t>
            </a:r>
            <a:r>
              <a:rPr lang="de-DE" dirty="0" smtClean="0"/>
              <a:t>wenn keine Zusammenfassung vorliegt.</a:t>
            </a:r>
            <a:endParaRPr lang="de-DE" dirty="0"/>
          </a:p>
        </p:txBody>
      </p:sp>
      <p:sp>
        <p:nvSpPr>
          <p:cNvPr id="3" name="Titel 2"/>
          <p:cNvSpPr>
            <a:spLocks noGrp="1"/>
          </p:cNvSpPr>
          <p:nvPr>
            <p:ph type="title"/>
          </p:nvPr>
        </p:nvSpPr>
        <p:spPr/>
        <p:txBody>
          <a:bodyPr/>
          <a:lstStyle/>
          <a:p>
            <a:r>
              <a:rPr lang="de-DE" dirty="0" smtClean="0"/>
              <a:t>Kriterium 26 BF</a:t>
            </a:r>
            <a:endParaRPr lang="de-DE" dirty="0"/>
          </a:p>
        </p:txBody>
      </p:sp>
      <p:sp>
        <p:nvSpPr>
          <p:cNvPr id="4" name="Datumsplatzhalter 3"/>
          <p:cNvSpPr>
            <a:spLocks noGrp="1"/>
          </p:cNvSpPr>
          <p:nvPr>
            <p:ph type="dt" sz="half" idx="10"/>
          </p:nvPr>
        </p:nvSpPr>
        <p:spPr/>
        <p:txBody>
          <a:bodyPr/>
          <a:lstStyle/>
          <a:p>
            <a:r>
              <a:rPr lang="de-DE" smtClean="0"/>
              <a:t>20.11.2021</a:t>
            </a:r>
            <a:endParaRPr lang="de-DE" dirty="0"/>
          </a:p>
        </p:txBody>
      </p:sp>
      <p:sp>
        <p:nvSpPr>
          <p:cNvPr id="5" name="Fußzeilenplatzhalter 4"/>
          <p:cNvSpPr>
            <a:spLocks noGrp="1"/>
          </p:cNvSpPr>
          <p:nvPr>
            <p:ph type="ftr" sz="quarter" idx="11"/>
          </p:nvPr>
        </p:nvSpPr>
        <p:spPr/>
        <p:txBody>
          <a:bodyPr/>
          <a:lstStyle/>
          <a:p>
            <a:r>
              <a:rPr lang="de-DE" smtClean="0"/>
              <a:t>32. Kölner Symposium</a:t>
            </a:r>
            <a:endParaRPr lang="de-DE" dirty="0"/>
          </a:p>
        </p:txBody>
      </p:sp>
      <p:sp>
        <p:nvSpPr>
          <p:cNvPr id="6" name="Foliennummernplatzhalter 5"/>
          <p:cNvSpPr>
            <a:spLocks noGrp="1"/>
          </p:cNvSpPr>
          <p:nvPr>
            <p:ph type="sldNum" sz="quarter" idx="12"/>
          </p:nvPr>
        </p:nvSpPr>
        <p:spPr/>
        <p:txBody>
          <a:bodyPr/>
          <a:lstStyle/>
          <a:p>
            <a:r>
              <a:rPr lang="de-DE" smtClean="0"/>
              <a:t>Seite </a:t>
            </a:r>
            <a:fld id="{6486038E-70F0-46B8-8657-A90447852198}" type="slidenum">
              <a:rPr lang="de-DE" smtClean="0"/>
              <a:pPr/>
              <a:t>30</a:t>
            </a:fld>
            <a:endParaRPr lang="de-DE" dirty="0"/>
          </a:p>
        </p:txBody>
      </p:sp>
    </p:spTree>
    <p:extLst>
      <p:ext uri="{BB962C8B-B14F-4D97-AF65-F5344CB8AC3E}">
        <p14:creationId xmlns:p14="http://schemas.microsoft.com/office/powerpoint/2010/main" val="811157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t>Die Feststellung eines Behandlungsfehlers wurde durch Verweis auf geeignete Literatur belegt, sofern es sich nicht um medizinisches Basiswissen handelt.</a:t>
            </a:r>
          </a:p>
          <a:p>
            <a:endParaRPr lang="de-DE" dirty="0"/>
          </a:p>
          <a:p>
            <a:pPr marL="0" indent="0">
              <a:buNone/>
            </a:pPr>
            <a:r>
              <a:rPr lang="de-DE" dirty="0"/>
              <a:t> </a:t>
            </a:r>
            <a:r>
              <a:rPr lang="de-DE" dirty="0" smtClean="0"/>
              <a:t>      </a:t>
            </a:r>
            <a:r>
              <a:rPr lang="de-DE" dirty="0" err="1" smtClean="0"/>
              <a:t>Prüfziel</a:t>
            </a:r>
            <a:r>
              <a:rPr lang="de-DE" dirty="0" smtClean="0"/>
              <a:t> ist der Beleg des fachlichen Standards durch Verweis auf konkrete Quellen (Richtlinien, Leitlinien oder</a:t>
            </a:r>
          </a:p>
          <a:p>
            <a:pPr marL="0" indent="0">
              <a:buNone/>
            </a:pPr>
            <a:r>
              <a:rPr lang="de-DE" dirty="0" smtClean="0"/>
              <a:t>       gleichwertige Literatur).</a:t>
            </a:r>
          </a:p>
          <a:p>
            <a:pPr marL="0" indent="0">
              <a:buNone/>
            </a:pPr>
            <a:endParaRPr lang="de-DE" dirty="0"/>
          </a:p>
          <a:p>
            <a:pPr marL="0" indent="0">
              <a:buNone/>
            </a:pPr>
            <a:r>
              <a:rPr lang="de-DE" dirty="0" smtClean="0"/>
              <a:t>       </a:t>
            </a:r>
            <a:r>
              <a:rPr lang="de-DE" dirty="0" smtClean="0">
                <a:solidFill>
                  <a:srgbClr val="FFC000"/>
                </a:solidFill>
              </a:rPr>
              <a:t>Verbesserungspotential,</a:t>
            </a:r>
            <a:r>
              <a:rPr lang="de-DE" dirty="0" smtClean="0"/>
              <a:t> wenn Literatur in einer Weise zitiert ist, die die Quelle nicht nachvollziehen </a:t>
            </a:r>
            <a:r>
              <a:rPr lang="de-DE" dirty="0" err="1" smtClean="0"/>
              <a:t>lässt</a:t>
            </a:r>
            <a:endParaRPr lang="de-DE" dirty="0" smtClean="0"/>
          </a:p>
          <a:p>
            <a:pPr marL="0" indent="0">
              <a:buNone/>
            </a:pPr>
            <a:r>
              <a:rPr lang="de-DE" dirty="0" smtClean="0"/>
              <a:t>       (Nennung ohne Jahreszahl oder ohne Autor).</a:t>
            </a:r>
          </a:p>
          <a:p>
            <a:pPr marL="0" indent="0">
              <a:buNone/>
            </a:pPr>
            <a:endParaRPr lang="de-DE" dirty="0"/>
          </a:p>
          <a:p>
            <a:pPr marL="0" indent="0">
              <a:buNone/>
            </a:pPr>
            <a:r>
              <a:rPr lang="de-DE" dirty="0" smtClean="0"/>
              <a:t>        </a:t>
            </a:r>
            <a:r>
              <a:rPr lang="de-DE" dirty="0" smtClean="0">
                <a:solidFill>
                  <a:srgbClr val="FF0000"/>
                </a:solidFill>
              </a:rPr>
              <a:t>Nicht erfüllt, </a:t>
            </a:r>
            <a:r>
              <a:rPr lang="de-DE" dirty="0" smtClean="0"/>
              <a:t>wenn anhand der angegebenen Literatur der fachliche Standard nicht nachvollzogen werden</a:t>
            </a:r>
          </a:p>
          <a:p>
            <a:pPr marL="0" indent="0">
              <a:buNone/>
            </a:pPr>
            <a:r>
              <a:rPr lang="de-DE" dirty="0" smtClean="0"/>
              <a:t>        kann oder wenn der fachliche Standard mit Hilfe von Quellen begründet wurde, die zeitlich erst nach der zu</a:t>
            </a:r>
          </a:p>
          <a:p>
            <a:pPr marL="0" indent="0">
              <a:buNone/>
            </a:pPr>
            <a:r>
              <a:rPr lang="de-DE" dirty="0" smtClean="0"/>
              <a:t>        begutachtenden Behandlung erschienen sind und dies nicht erläutert wird.</a:t>
            </a:r>
          </a:p>
          <a:p>
            <a:pPr marL="0" indent="0">
              <a:buNone/>
            </a:pPr>
            <a:endParaRPr lang="de-DE" dirty="0"/>
          </a:p>
        </p:txBody>
      </p:sp>
      <p:sp>
        <p:nvSpPr>
          <p:cNvPr id="3" name="Titel 2"/>
          <p:cNvSpPr>
            <a:spLocks noGrp="1"/>
          </p:cNvSpPr>
          <p:nvPr>
            <p:ph type="title"/>
          </p:nvPr>
        </p:nvSpPr>
        <p:spPr/>
        <p:txBody>
          <a:bodyPr/>
          <a:lstStyle/>
          <a:p>
            <a:r>
              <a:rPr lang="de-DE" dirty="0" smtClean="0"/>
              <a:t>Kriterium 27 BF</a:t>
            </a:r>
            <a:br>
              <a:rPr lang="de-DE" dirty="0" smtClean="0"/>
            </a:br>
            <a:endParaRPr lang="de-DE" dirty="0"/>
          </a:p>
        </p:txBody>
      </p:sp>
      <p:sp>
        <p:nvSpPr>
          <p:cNvPr id="4" name="Datumsplatzhalter 3"/>
          <p:cNvSpPr>
            <a:spLocks noGrp="1"/>
          </p:cNvSpPr>
          <p:nvPr>
            <p:ph type="dt" sz="half" idx="10"/>
          </p:nvPr>
        </p:nvSpPr>
        <p:spPr/>
        <p:txBody>
          <a:bodyPr/>
          <a:lstStyle/>
          <a:p>
            <a:r>
              <a:rPr lang="de-DE" smtClean="0"/>
              <a:t>20.11.2021</a:t>
            </a:r>
            <a:endParaRPr lang="de-DE" dirty="0"/>
          </a:p>
        </p:txBody>
      </p:sp>
      <p:sp>
        <p:nvSpPr>
          <p:cNvPr id="5" name="Fußzeilenplatzhalter 4"/>
          <p:cNvSpPr>
            <a:spLocks noGrp="1"/>
          </p:cNvSpPr>
          <p:nvPr>
            <p:ph type="ftr" sz="quarter" idx="11"/>
          </p:nvPr>
        </p:nvSpPr>
        <p:spPr/>
        <p:txBody>
          <a:bodyPr/>
          <a:lstStyle/>
          <a:p>
            <a:r>
              <a:rPr lang="de-DE" smtClean="0"/>
              <a:t>32. Kölner Symposium</a:t>
            </a:r>
            <a:endParaRPr lang="de-DE" dirty="0"/>
          </a:p>
        </p:txBody>
      </p:sp>
      <p:sp>
        <p:nvSpPr>
          <p:cNvPr id="6" name="Foliennummernplatzhalter 5"/>
          <p:cNvSpPr>
            <a:spLocks noGrp="1"/>
          </p:cNvSpPr>
          <p:nvPr>
            <p:ph type="sldNum" sz="quarter" idx="12"/>
          </p:nvPr>
        </p:nvSpPr>
        <p:spPr/>
        <p:txBody>
          <a:bodyPr/>
          <a:lstStyle/>
          <a:p>
            <a:r>
              <a:rPr lang="de-DE" smtClean="0"/>
              <a:t>Seite </a:t>
            </a:r>
            <a:fld id="{6486038E-70F0-46B8-8657-A90447852198}" type="slidenum">
              <a:rPr lang="de-DE" smtClean="0"/>
              <a:pPr/>
              <a:t>31</a:t>
            </a:fld>
            <a:endParaRPr lang="de-DE" dirty="0"/>
          </a:p>
        </p:txBody>
      </p:sp>
    </p:spTree>
    <p:extLst>
      <p:ext uri="{BB962C8B-B14F-4D97-AF65-F5344CB8AC3E}">
        <p14:creationId xmlns:p14="http://schemas.microsoft.com/office/powerpoint/2010/main" val="3484994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reeform 100"/>
          <p:cNvSpPr/>
          <p:nvPr/>
        </p:nvSpPr>
        <p:spPr>
          <a:xfrm>
            <a:off x="1108534" y="265341"/>
            <a:ext cx="9973727" cy="6320424"/>
          </a:xfrm>
          <a:custGeom>
            <a:avLst/>
            <a:gdLst/>
            <a:ahLst/>
            <a:cxnLst/>
            <a:rect l="0" t="0" r="0" b="0"/>
            <a:pathLst>
              <a:path w="6125069" h="3881501">
                <a:moveTo>
                  <a:pt x="71996" y="0"/>
                </a:moveTo>
                <a:cubicBezTo>
                  <a:pt x="32233" y="0"/>
                  <a:pt x="0" y="32245"/>
                  <a:pt x="0" y="72009"/>
                </a:cubicBezTo>
                <a:lnTo>
                  <a:pt x="0" y="3809504"/>
                </a:lnTo>
                <a:cubicBezTo>
                  <a:pt x="0" y="3849268"/>
                  <a:pt x="32233" y="3881501"/>
                  <a:pt x="71996" y="3881501"/>
                </a:cubicBezTo>
                <a:lnTo>
                  <a:pt x="6053073" y="3881501"/>
                </a:lnTo>
                <a:cubicBezTo>
                  <a:pt x="6092837" y="3881501"/>
                  <a:pt x="6125069" y="3849268"/>
                  <a:pt x="6125069" y="3809504"/>
                </a:cubicBezTo>
                <a:lnTo>
                  <a:pt x="6125069" y="72009"/>
                </a:lnTo>
                <a:cubicBezTo>
                  <a:pt x="6125069" y="32245"/>
                  <a:pt x="6092837" y="0"/>
                  <a:pt x="6053073" y="0"/>
                </a:cubicBezTo>
                <a:lnTo>
                  <a:pt x="71996" y="0"/>
                </a:lnTo>
                <a:close/>
                <a:moveTo>
                  <a:pt x="71996" y="0"/>
                </a:moveTo>
              </a:path>
            </a:pathLst>
          </a:custGeom>
          <a:noFill/>
          <a:ln w="12700" cap="flat" cmpd="sng">
            <a:solidFill>
              <a:srgbClr val="23C1D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pic>
        <p:nvPicPr>
          <p:cNvPr id="101" name="Picture 10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628619" y="2102201"/>
            <a:ext cx="4239397" cy="4239397"/>
          </a:xfrm>
          <a:prstGeom prst="rect">
            <a:avLst/>
          </a:prstGeom>
          <a:noFill/>
          <a:extLst/>
        </p:spPr>
      </p:pic>
      <p:sp>
        <p:nvSpPr>
          <p:cNvPr id="102" name="Freeform 102"/>
          <p:cNvSpPr/>
          <p:nvPr/>
        </p:nvSpPr>
        <p:spPr>
          <a:xfrm>
            <a:off x="3718013" y="2267897"/>
            <a:ext cx="1778023" cy="400983"/>
          </a:xfrm>
          <a:custGeom>
            <a:avLst/>
            <a:gdLst/>
            <a:ahLst/>
            <a:cxnLst/>
            <a:rect l="0" t="0" r="0" b="0"/>
            <a:pathLst>
              <a:path w="1091920" h="246252">
                <a:moveTo>
                  <a:pt x="1091920" y="246252"/>
                </a:moveTo>
                <a:lnTo>
                  <a:pt x="1091920" y="0"/>
                </a:lnTo>
                <a:lnTo>
                  <a:pt x="0" y="0"/>
                </a:lnTo>
              </a:path>
            </a:pathLst>
          </a:custGeom>
          <a:noFill/>
          <a:ln w="12700" cap="flat" cmpd="sng">
            <a:solidFill>
              <a:srgbClr val="00AFD5">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03" name="Freeform 103"/>
          <p:cNvSpPr/>
          <p:nvPr/>
        </p:nvSpPr>
        <p:spPr>
          <a:xfrm>
            <a:off x="7396758" y="3112285"/>
            <a:ext cx="669742" cy="0"/>
          </a:xfrm>
          <a:custGeom>
            <a:avLst/>
            <a:gdLst/>
            <a:ahLst/>
            <a:cxnLst/>
            <a:rect l="0" t="0" r="0" b="0"/>
            <a:pathLst>
              <a:path w="411302">
                <a:moveTo>
                  <a:pt x="0" y="0"/>
                </a:moveTo>
                <a:lnTo>
                  <a:pt x="411302" y="0"/>
                </a:lnTo>
              </a:path>
            </a:pathLst>
          </a:custGeom>
          <a:noFill/>
          <a:ln w="12700" cap="flat" cmpd="sng">
            <a:solidFill>
              <a:srgbClr val="00779A">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04" name="Freeform 104"/>
          <p:cNvSpPr/>
          <p:nvPr/>
        </p:nvSpPr>
        <p:spPr>
          <a:xfrm>
            <a:off x="7706675" y="3748867"/>
            <a:ext cx="454815" cy="0"/>
          </a:xfrm>
          <a:custGeom>
            <a:avLst/>
            <a:gdLst/>
            <a:ahLst/>
            <a:cxnLst/>
            <a:rect l="0" t="0" r="0" b="0"/>
            <a:pathLst>
              <a:path w="279311">
                <a:moveTo>
                  <a:pt x="0" y="0"/>
                </a:moveTo>
                <a:lnTo>
                  <a:pt x="279311" y="0"/>
                </a:lnTo>
              </a:path>
            </a:pathLst>
          </a:custGeom>
          <a:noFill/>
          <a:ln w="12700" cap="flat" cmpd="sng">
            <a:solidFill>
              <a:srgbClr val="00779A">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05" name="Freeform 105"/>
          <p:cNvSpPr/>
          <p:nvPr/>
        </p:nvSpPr>
        <p:spPr>
          <a:xfrm>
            <a:off x="7706675" y="4126806"/>
            <a:ext cx="454815" cy="0"/>
          </a:xfrm>
          <a:custGeom>
            <a:avLst/>
            <a:gdLst/>
            <a:ahLst/>
            <a:cxnLst/>
            <a:rect l="0" t="0" r="0" b="0"/>
            <a:pathLst>
              <a:path w="279311">
                <a:moveTo>
                  <a:pt x="0" y="0"/>
                </a:moveTo>
                <a:lnTo>
                  <a:pt x="279311" y="0"/>
                </a:lnTo>
              </a:path>
            </a:pathLst>
          </a:custGeom>
          <a:noFill/>
          <a:ln w="12700" cap="flat" cmpd="sng">
            <a:solidFill>
              <a:srgbClr val="00779A">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06" name="Freeform 106"/>
          <p:cNvSpPr/>
          <p:nvPr/>
        </p:nvSpPr>
        <p:spPr>
          <a:xfrm>
            <a:off x="3718003" y="4161412"/>
            <a:ext cx="537680" cy="0"/>
          </a:xfrm>
          <a:custGeom>
            <a:avLst/>
            <a:gdLst/>
            <a:ahLst/>
            <a:cxnLst/>
            <a:rect l="0" t="0" r="0" b="0"/>
            <a:pathLst>
              <a:path w="330200">
                <a:moveTo>
                  <a:pt x="0" y="0"/>
                </a:moveTo>
                <a:lnTo>
                  <a:pt x="330200" y="0"/>
                </a:lnTo>
              </a:path>
            </a:pathLst>
          </a:custGeom>
          <a:noFill/>
          <a:ln w="15240" cap="flat" cmpd="sng">
            <a:solidFill>
              <a:srgbClr val="BFD851">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07" name="Freeform 107"/>
          <p:cNvSpPr/>
          <p:nvPr/>
        </p:nvSpPr>
        <p:spPr>
          <a:xfrm>
            <a:off x="5775716" y="1918055"/>
            <a:ext cx="1821988" cy="1102367"/>
          </a:xfrm>
          <a:custGeom>
            <a:avLst/>
            <a:gdLst/>
            <a:ahLst/>
            <a:cxnLst/>
            <a:rect l="0" t="0" r="0" b="0"/>
            <a:pathLst>
              <a:path w="1118920" h="676986">
                <a:moveTo>
                  <a:pt x="0" y="676986"/>
                </a:moveTo>
                <a:lnTo>
                  <a:pt x="0" y="0"/>
                </a:lnTo>
                <a:lnTo>
                  <a:pt x="1118920" y="0"/>
                </a:lnTo>
              </a:path>
            </a:pathLst>
          </a:custGeom>
          <a:noFill/>
          <a:ln w="12700" cap="flat" cmpd="sng">
            <a:solidFill>
              <a:srgbClr val="265B79">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08" name="Rectangle 108"/>
          <p:cNvSpPr/>
          <p:nvPr/>
        </p:nvSpPr>
        <p:spPr>
          <a:xfrm>
            <a:off x="1288522" y="6238721"/>
            <a:ext cx="2115964" cy="200504"/>
          </a:xfrm>
          <a:prstGeom prst="rect">
            <a:avLst/>
          </a:prstGeom>
        </p:spPr>
        <p:txBody>
          <a:bodyPr wrap="none" lIns="0" tIns="0" rIns="0" bIns="0">
            <a:spAutoFit/>
          </a:bodyPr>
          <a:lstStyle/>
          <a:p>
            <a:r>
              <a:rPr lang="nl-NL" sz="1303" dirty="0">
                <a:solidFill>
                  <a:srgbClr val="035273"/>
                </a:solidFill>
                <a:latin typeface="Arial"/>
              </a:rPr>
              <a:t>Quelle: Medizinischer Dienst</a:t>
            </a:r>
          </a:p>
        </p:txBody>
      </p:sp>
      <p:sp>
        <p:nvSpPr>
          <p:cNvPr id="109" name="Rectangle 109"/>
          <p:cNvSpPr/>
          <p:nvPr/>
        </p:nvSpPr>
        <p:spPr>
          <a:xfrm>
            <a:off x="1288523" y="406258"/>
            <a:ext cx="3975447" cy="350865"/>
          </a:xfrm>
          <a:prstGeom prst="rect">
            <a:avLst/>
          </a:prstGeom>
        </p:spPr>
        <p:txBody>
          <a:bodyPr wrap="none" lIns="0" tIns="0" rIns="0" bIns="0">
            <a:spAutoFit/>
          </a:bodyPr>
          <a:lstStyle/>
          <a:p>
            <a:r>
              <a:rPr lang="nl-NL" sz="2280" b="1" dirty="0">
                <a:solidFill>
                  <a:srgbClr val="035273"/>
                </a:solidFill>
                <a:latin typeface="Arial"/>
              </a:rPr>
              <a:t>Medizinischer Dienst Bayern</a:t>
            </a:r>
          </a:p>
        </p:txBody>
      </p:sp>
      <p:sp>
        <p:nvSpPr>
          <p:cNvPr id="110" name="Rectangle 110"/>
          <p:cNvSpPr/>
          <p:nvPr/>
        </p:nvSpPr>
        <p:spPr>
          <a:xfrm>
            <a:off x="1288523" y="778581"/>
            <a:ext cx="9272795" cy="350865"/>
          </a:xfrm>
          <a:prstGeom prst="rect">
            <a:avLst/>
          </a:prstGeom>
        </p:spPr>
        <p:txBody>
          <a:bodyPr wrap="none" lIns="0" tIns="0" rIns="0" bIns="0">
            <a:spAutoFit/>
          </a:bodyPr>
          <a:lstStyle/>
          <a:p>
            <a:r>
              <a:rPr lang="nl-NL" sz="2280" dirty="0">
                <a:solidFill>
                  <a:srgbClr val="035273"/>
                </a:solidFill>
                <a:latin typeface="Arial"/>
              </a:rPr>
              <a:t>Gutachterliche Ergebnisse zu 2.496 vorgewor</a:t>
            </a:r>
            <a:r>
              <a:rPr lang="nl-NL" sz="2280" spc="-24" dirty="0">
                <a:solidFill>
                  <a:srgbClr val="035273"/>
                </a:solidFill>
                <a:latin typeface="Arial"/>
              </a:rPr>
              <a:t>f</a:t>
            </a:r>
            <a:r>
              <a:rPr lang="nl-NL" sz="2280" dirty="0">
                <a:solidFill>
                  <a:srgbClr val="035273"/>
                </a:solidFill>
                <a:latin typeface="Arial"/>
              </a:rPr>
              <a:t>enen </a:t>
            </a:r>
            <a:r>
              <a:rPr lang="nl-NL" sz="2280" spc="-68" dirty="0">
                <a:solidFill>
                  <a:srgbClr val="035273"/>
                </a:solidFill>
                <a:latin typeface="Arial"/>
              </a:rPr>
              <a:t>F</a:t>
            </a:r>
            <a:r>
              <a:rPr lang="nl-NL" sz="2280" dirty="0">
                <a:solidFill>
                  <a:srgbClr val="035273"/>
                </a:solidFill>
                <a:latin typeface="Arial"/>
              </a:rPr>
              <a:t>ällen im Jahr 2020</a:t>
            </a:r>
          </a:p>
        </p:txBody>
      </p:sp>
      <p:sp>
        <p:nvSpPr>
          <p:cNvPr id="111" name="Rectangle 111"/>
          <p:cNvSpPr/>
          <p:nvPr/>
        </p:nvSpPr>
        <p:spPr>
          <a:xfrm>
            <a:off x="8132460" y="3003201"/>
            <a:ext cx="2859757" cy="245580"/>
          </a:xfrm>
          <a:prstGeom prst="rect">
            <a:avLst/>
          </a:prstGeom>
        </p:spPr>
        <p:txBody>
          <a:bodyPr wrap="none" lIns="0" tIns="0" rIns="0" bIns="0">
            <a:spAutoFit/>
          </a:bodyPr>
          <a:lstStyle/>
          <a:p>
            <a:r>
              <a:rPr lang="nl-NL" sz="1596" dirty="0">
                <a:solidFill>
                  <a:srgbClr val="035273"/>
                </a:solidFill>
                <a:latin typeface="Arial"/>
              </a:rPr>
              <a:t>19,5 % Kausalität für Schaden  </a:t>
            </a:r>
          </a:p>
        </p:txBody>
      </p:sp>
      <p:sp>
        <p:nvSpPr>
          <p:cNvPr id="112" name="Rectangle 112"/>
          <p:cNvSpPr/>
          <p:nvPr/>
        </p:nvSpPr>
        <p:spPr>
          <a:xfrm>
            <a:off x="8790493" y="3251361"/>
            <a:ext cx="1308050" cy="245580"/>
          </a:xfrm>
          <a:prstGeom prst="rect">
            <a:avLst/>
          </a:prstGeom>
        </p:spPr>
        <p:txBody>
          <a:bodyPr wrap="none" lIns="0" tIns="0" rIns="0" bIns="0">
            <a:spAutoFit/>
          </a:bodyPr>
          <a:lstStyle/>
          <a:p>
            <a:r>
              <a:rPr lang="nl-NL" sz="1596" dirty="0">
                <a:solidFill>
                  <a:srgbClr val="035273"/>
                </a:solidFill>
                <a:latin typeface="Arial"/>
              </a:rPr>
              <a:t>nachgewiesen</a:t>
            </a:r>
          </a:p>
        </p:txBody>
      </p:sp>
      <p:sp>
        <p:nvSpPr>
          <p:cNvPr id="113" name="Rectangle 113"/>
          <p:cNvSpPr/>
          <p:nvPr/>
        </p:nvSpPr>
        <p:spPr>
          <a:xfrm>
            <a:off x="7715768" y="1810420"/>
            <a:ext cx="692497" cy="245580"/>
          </a:xfrm>
          <a:prstGeom prst="rect">
            <a:avLst/>
          </a:prstGeom>
        </p:spPr>
        <p:txBody>
          <a:bodyPr wrap="none" lIns="0" tIns="0" rIns="0" bIns="0">
            <a:spAutoFit/>
          </a:bodyPr>
          <a:lstStyle/>
          <a:p>
            <a:r>
              <a:rPr lang="nl-NL" sz="1596" b="1" dirty="0">
                <a:solidFill>
                  <a:srgbClr val="035273"/>
                </a:solidFill>
                <a:latin typeface="Arial"/>
              </a:rPr>
              <a:t>25,2 %</a:t>
            </a:r>
            <a:r>
              <a:rPr lang="nl-NL" sz="1596" dirty="0">
                <a:solidFill>
                  <a:srgbClr val="035273"/>
                </a:solidFill>
                <a:latin typeface="Arial"/>
              </a:rPr>
              <a:t> </a:t>
            </a:r>
          </a:p>
        </p:txBody>
      </p:sp>
      <p:sp>
        <p:nvSpPr>
          <p:cNvPr id="114" name="Rectangle 114"/>
          <p:cNvSpPr/>
          <p:nvPr/>
        </p:nvSpPr>
        <p:spPr>
          <a:xfrm>
            <a:off x="7715768" y="2058480"/>
            <a:ext cx="2896627" cy="245580"/>
          </a:xfrm>
          <a:prstGeom prst="rect">
            <a:avLst/>
          </a:prstGeom>
        </p:spPr>
        <p:txBody>
          <a:bodyPr wrap="none" lIns="0" tIns="0" rIns="0" bIns="0">
            <a:spAutoFit/>
          </a:bodyPr>
          <a:lstStyle/>
          <a:p>
            <a:r>
              <a:rPr lang="nl-NL" sz="1596" dirty="0">
                <a:solidFill>
                  <a:srgbClr val="035273"/>
                </a:solidFill>
                <a:latin typeface="Arial"/>
              </a:rPr>
              <a:t>Behandlungsfehler mit Schaden</a:t>
            </a:r>
          </a:p>
        </p:txBody>
      </p:sp>
      <p:sp>
        <p:nvSpPr>
          <p:cNvPr id="115" name="Rectangle 115"/>
          <p:cNvSpPr/>
          <p:nvPr/>
        </p:nvSpPr>
        <p:spPr>
          <a:xfrm>
            <a:off x="3040702" y="3633788"/>
            <a:ext cx="7326044" cy="655949"/>
          </a:xfrm>
          <a:prstGeom prst="rect">
            <a:avLst/>
          </a:prstGeom>
        </p:spPr>
        <p:txBody>
          <a:bodyPr wrap="none" lIns="0" tIns="0" rIns="0" bIns="0">
            <a:spAutoFit/>
          </a:bodyPr>
          <a:lstStyle/>
          <a:p>
            <a:pPr marL="5186850"/>
            <a:r>
              <a:rPr lang="nl-NL" sz="1596" dirty="0">
                <a:solidFill>
                  <a:srgbClr val="035273"/>
                </a:solidFill>
                <a:latin typeface="Arial"/>
              </a:rPr>
              <a:t>4,3 % Kausalität unklar</a:t>
            </a:r>
          </a:p>
          <a:p>
            <a:pPr>
              <a:lnSpc>
                <a:spcPts val="3234"/>
              </a:lnSpc>
              <a:tabLst>
                <a:tab pos="5186850" algn="l"/>
              </a:tabLst>
            </a:pPr>
            <a:r>
              <a:rPr lang="nl-NL" sz="2416" b="1" baseline="-11246" dirty="0">
                <a:solidFill>
                  <a:srgbClr val="035273"/>
                </a:solidFill>
                <a:latin typeface="Arial"/>
              </a:rPr>
              <a:t>70,2 %</a:t>
            </a:r>
            <a:r>
              <a:rPr lang="nl-NL" sz="2416" spc="-388" baseline="-11246" dirty="0">
                <a:solidFill>
                  <a:srgbClr val="035273"/>
                </a:solidFill>
                <a:latin typeface="Arial"/>
              </a:rPr>
              <a:t> </a:t>
            </a:r>
            <a:r>
              <a:rPr lang="nl-NL" sz="2416" baseline="-11246" dirty="0">
                <a:solidFill>
                  <a:srgbClr val="035273"/>
                </a:solidFill>
                <a:latin typeface="Arial"/>
              </a:rPr>
              <a:t> 	</a:t>
            </a:r>
            <a:r>
              <a:rPr lang="nl-NL" sz="1596" dirty="0">
                <a:solidFill>
                  <a:srgbClr val="035273"/>
                </a:solidFill>
                <a:latin typeface="Arial"/>
              </a:rPr>
              <a:t>1,4 % keine Kausalität</a:t>
            </a:r>
          </a:p>
        </p:txBody>
      </p:sp>
      <p:sp>
        <p:nvSpPr>
          <p:cNvPr id="116" name="Rectangle 116"/>
          <p:cNvSpPr/>
          <p:nvPr/>
        </p:nvSpPr>
        <p:spPr>
          <a:xfrm>
            <a:off x="1650856" y="4311697"/>
            <a:ext cx="2136803" cy="245580"/>
          </a:xfrm>
          <a:prstGeom prst="rect">
            <a:avLst/>
          </a:prstGeom>
        </p:spPr>
        <p:txBody>
          <a:bodyPr wrap="none" lIns="0" tIns="0" rIns="0" bIns="0">
            <a:spAutoFit/>
          </a:bodyPr>
          <a:lstStyle/>
          <a:p>
            <a:r>
              <a:rPr lang="nl-NL" sz="1596" dirty="0">
                <a:solidFill>
                  <a:srgbClr val="035273"/>
                </a:solidFill>
                <a:latin typeface="Arial"/>
              </a:rPr>
              <a:t>kein Behandlungsfehler</a:t>
            </a:r>
          </a:p>
        </p:txBody>
      </p:sp>
      <p:sp>
        <p:nvSpPr>
          <p:cNvPr id="117" name="Rectangle 117"/>
          <p:cNvSpPr/>
          <p:nvPr/>
        </p:nvSpPr>
        <p:spPr>
          <a:xfrm>
            <a:off x="1890608" y="2158597"/>
            <a:ext cx="1949380" cy="514885"/>
          </a:xfrm>
          <a:prstGeom prst="rect">
            <a:avLst/>
          </a:prstGeom>
        </p:spPr>
        <p:txBody>
          <a:bodyPr wrap="none" lIns="0" tIns="0" rIns="0" bIns="0">
            <a:spAutoFit/>
          </a:bodyPr>
          <a:lstStyle/>
          <a:p>
            <a:pPr marL="1261545"/>
            <a:r>
              <a:rPr lang="nl-NL" sz="1596" b="1" dirty="0">
                <a:solidFill>
                  <a:srgbClr val="035273"/>
                </a:solidFill>
                <a:latin typeface="Arial"/>
              </a:rPr>
              <a:t>4,6 %</a:t>
            </a:r>
            <a:r>
              <a:rPr lang="nl-NL" sz="1596" spc="-386" dirty="0">
                <a:solidFill>
                  <a:srgbClr val="035273"/>
                </a:solidFill>
                <a:latin typeface="Arial"/>
              </a:rPr>
              <a:t>  </a:t>
            </a:r>
          </a:p>
          <a:p>
            <a:pPr>
              <a:lnSpc>
                <a:spcPts val="2102"/>
              </a:lnSpc>
            </a:pPr>
            <a:r>
              <a:rPr lang="nl-NL" sz="1596" spc="-49" dirty="0">
                <a:solidFill>
                  <a:srgbClr val="035273"/>
                </a:solidFill>
                <a:latin typeface="Arial"/>
              </a:rPr>
              <a:t>F</a:t>
            </a:r>
            <a:r>
              <a:rPr lang="nl-NL" sz="1596" dirty="0">
                <a:solidFill>
                  <a:srgbClr val="035273"/>
                </a:solidFill>
                <a:latin typeface="Arial"/>
              </a:rPr>
              <a:t>ehler ohne Schaden</a:t>
            </a:r>
          </a:p>
        </p:txBody>
      </p:sp>
    </p:spTree>
    <p:extLst>
      <p:ext uri="{BB962C8B-B14F-4D97-AF65-F5344CB8AC3E}">
        <p14:creationId xmlns:p14="http://schemas.microsoft.com/office/powerpoint/2010/main" val="1085187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a:extLst>
              <a:ext uri="{FF2B5EF4-FFF2-40B4-BE49-F238E27FC236}">
                <a16:creationId xmlns:a16="http://schemas.microsoft.com/office/drawing/2014/main" id="{23E11A94-5A4B-4D42-A3C3-940320EED8C3}"/>
              </a:ext>
            </a:extLst>
          </p:cNvPr>
          <p:cNvSpPr>
            <a:spLocks noGrp="1"/>
          </p:cNvSpPr>
          <p:nvPr>
            <p:ph type="subTitle" idx="1"/>
          </p:nvPr>
        </p:nvSpPr>
        <p:spPr/>
        <p:txBody>
          <a:bodyPr/>
          <a:lstStyle/>
          <a:p>
            <a:r>
              <a:rPr lang="de-DE" dirty="0" smtClean="0"/>
              <a:t>Dr. Ingeborg Singer</a:t>
            </a:r>
          </a:p>
          <a:p>
            <a:endParaRPr lang="de-DE" dirty="0" smtClean="0"/>
          </a:p>
          <a:p>
            <a:r>
              <a:rPr lang="de-DE" dirty="0" smtClean="0"/>
              <a:t>Leiterin Fachbereich Medizinrecht</a:t>
            </a:r>
            <a:endParaRPr lang="de-DE" dirty="0"/>
          </a:p>
        </p:txBody>
      </p:sp>
    </p:spTree>
    <p:extLst>
      <p:ext uri="{BB962C8B-B14F-4D97-AF65-F5344CB8AC3E}">
        <p14:creationId xmlns:p14="http://schemas.microsoft.com/office/powerpoint/2010/main" val="406038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Bundesweit übergreifende Qualitätssicherung, die das Lernen vom Anderen ermöglicht</a:t>
            </a:r>
          </a:p>
          <a:p>
            <a:endParaRPr lang="de-DE" dirty="0"/>
          </a:p>
          <a:p>
            <a:pPr marL="0" indent="0">
              <a:buNone/>
            </a:pPr>
            <a:endParaRPr lang="de-DE" dirty="0" smtClean="0"/>
          </a:p>
          <a:p>
            <a:r>
              <a:rPr lang="de-DE" dirty="0" smtClean="0"/>
              <a:t>Kontinuierliche Qualitätsverbesserung sowohl bei der internen Qualitätssicherung jedes MD als auch bei der übergreifenden Qualitätssicherung der MD-Gemeinschaft</a:t>
            </a:r>
          </a:p>
          <a:p>
            <a:endParaRPr lang="de-DE" dirty="0"/>
          </a:p>
          <a:p>
            <a:endParaRPr lang="de-DE" dirty="0" smtClean="0"/>
          </a:p>
          <a:p>
            <a:r>
              <a:rPr lang="de-DE" dirty="0" smtClean="0"/>
              <a:t>Formulieren und Konsentieren eines gemeinsamen und einheitlichen Qualitätsverständnisses </a:t>
            </a:r>
            <a:endParaRPr lang="de-DE" dirty="0"/>
          </a:p>
        </p:txBody>
      </p:sp>
      <p:sp>
        <p:nvSpPr>
          <p:cNvPr id="3" name="Titel 2"/>
          <p:cNvSpPr>
            <a:spLocks noGrp="1"/>
          </p:cNvSpPr>
          <p:nvPr>
            <p:ph type="title"/>
          </p:nvPr>
        </p:nvSpPr>
        <p:spPr/>
        <p:txBody>
          <a:bodyPr/>
          <a:lstStyle/>
          <a:p>
            <a:r>
              <a:rPr lang="de-DE" dirty="0" smtClean="0"/>
              <a:t>Zielsetzung</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4</a:t>
            </a:fld>
            <a:endParaRPr lang="de-DE" dirty="0"/>
          </a:p>
        </p:txBody>
      </p:sp>
    </p:spTree>
    <p:extLst>
      <p:ext uri="{BB962C8B-B14F-4D97-AF65-F5344CB8AC3E}">
        <p14:creationId xmlns:p14="http://schemas.microsoft.com/office/powerpoint/2010/main" val="4234903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Art der Qualitätssicherung</a:t>
            </a:r>
          </a:p>
          <a:p>
            <a:pPr marL="0" indent="0">
              <a:buNone/>
            </a:pPr>
            <a:r>
              <a:rPr lang="de-DE" dirty="0" smtClean="0"/>
              <a:t>       Strukturiertes Peer-Review-Verfahren</a:t>
            </a:r>
          </a:p>
          <a:p>
            <a:pPr marL="0" indent="0">
              <a:buNone/>
            </a:pPr>
            <a:r>
              <a:rPr lang="de-DE" dirty="0"/>
              <a:t> </a:t>
            </a:r>
            <a:r>
              <a:rPr lang="de-DE" dirty="0" smtClean="0"/>
              <a:t>      Kontinuierlicher Prozess, fortlaufende Evaluation und Anpassung</a:t>
            </a:r>
          </a:p>
          <a:p>
            <a:pPr marL="0" indent="0">
              <a:buNone/>
            </a:pPr>
            <a:endParaRPr lang="de-DE" dirty="0"/>
          </a:p>
          <a:p>
            <a:pPr marL="0" indent="0">
              <a:buNone/>
            </a:pPr>
            <a:endParaRPr lang="de-DE" dirty="0" smtClean="0"/>
          </a:p>
          <a:p>
            <a:r>
              <a:rPr lang="de-DE" dirty="0" smtClean="0"/>
              <a:t>	Einheitliches Qualitätssicherungsverfahren</a:t>
            </a:r>
          </a:p>
          <a:p>
            <a:pPr marL="0" indent="0">
              <a:buNone/>
            </a:pPr>
            <a:r>
              <a:rPr lang="de-DE" dirty="0"/>
              <a:t> </a:t>
            </a:r>
            <a:r>
              <a:rPr lang="de-DE" dirty="0" smtClean="0"/>
              <a:t>       </a:t>
            </a:r>
            <a:r>
              <a:rPr lang="de-DE" dirty="0" smtClean="0"/>
              <a:t> Schaffung </a:t>
            </a:r>
            <a:r>
              <a:rPr lang="de-DE" dirty="0" smtClean="0"/>
              <a:t>der organisatorischen Voraussetzungen </a:t>
            </a:r>
            <a:r>
              <a:rPr lang="de-DE" dirty="0" smtClean="0"/>
              <a:t>für die </a:t>
            </a:r>
            <a:endParaRPr lang="de-DE" dirty="0" smtClean="0"/>
          </a:p>
          <a:p>
            <a:pPr marL="0" indent="0">
              <a:buNone/>
            </a:pPr>
            <a:r>
              <a:rPr lang="de-DE" dirty="0"/>
              <a:t> </a:t>
            </a:r>
            <a:r>
              <a:rPr lang="de-DE" dirty="0" smtClean="0"/>
              <a:t>        interne </a:t>
            </a:r>
            <a:r>
              <a:rPr lang="de-DE" dirty="0" smtClean="0"/>
              <a:t>und </a:t>
            </a:r>
            <a:r>
              <a:rPr lang="de-DE" dirty="0" smtClean="0"/>
              <a:t>die bundesweit übergreifende </a:t>
            </a:r>
            <a:r>
              <a:rPr lang="de-DE" dirty="0" smtClean="0"/>
              <a:t>Durchführung</a:t>
            </a:r>
            <a:endParaRPr lang="de-DE" dirty="0" smtClean="0"/>
          </a:p>
          <a:p>
            <a:pPr marL="0" indent="0">
              <a:buNone/>
            </a:pPr>
            <a:endParaRPr lang="de-DE" dirty="0"/>
          </a:p>
          <a:p>
            <a:pPr marL="0" indent="0">
              <a:buNone/>
            </a:pPr>
            <a:endParaRPr lang="de-DE" dirty="0" smtClean="0"/>
          </a:p>
          <a:p>
            <a:r>
              <a:rPr lang="de-DE" dirty="0"/>
              <a:t> </a:t>
            </a:r>
            <a:r>
              <a:rPr lang="de-DE" dirty="0" smtClean="0"/>
              <a:t> </a:t>
            </a:r>
            <a:r>
              <a:rPr lang="de-DE" dirty="0" smtClean="0"/>
              <a:t> Entwicklung eines Konzeptes für eine bundesweite interne Berichterstattung </a:t>
            </a:r>
          </a:p>
          <a:p>
            <a:pPr marL="0" indent="0">
              <a:buNone/>
            </a:pPr>
            <a:r>
              <a:rPr lang="de-DE" dirty="0" smtClean="0"/>
              <a:t>  </a:t>
            </a:r>
            <a:endParaRPr lang="de-DE" dirty="0"/>
          </a:p>
        </p:txBody>
      </p:sp>
      <p:sp>
        <p:nvSpPr>
          <p:cNvPr id="3" name="Titel 2"/>
          <p:cNvSpPr>
            <a:spLocks noGrp="1"/>
          </p:cNvSpPr>
          <p:nvPr>
            <p:ph type="title"/>
          </p:nvPr>
        </p:nvSpPr>
        <p:spPr/>
        <p:txBody>
          <a:bodyPr/>
          <a:lstStyle/>
          <a:p>
            <a:r>
              <a:rPr lang="de-DE" dirty="0" smtClean="0"/>
              <a:t>Eckpunkte der Umsetzung</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5</a:t>
            </a:fld>
            <a:endParaRPr lang="de-DE" dirty="0"/>
          </a:p>
        </p:txBody>
      </p:sp>
    </p:spTree>
    <p:extLst>
      <p:ext uri="{BB962C8B-B14F-4D97-AF65-F5344CB8AC3E}">
        <p14:creationId xmlns:p14="http://schemas.microsoft.com/office/powerpoint/2010/main" val="1922718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Konstituierung der AG QSKV am 04.05.2017</a:t>
            </a:r>
          </a:p>
          <a:p>
            <a:endParaRPr lang="de-DE" dirty="0"/>
          </a:p>
          <a:p>
            <a:r>
              <a:rPr lang="de-DE" dirty="0" smtClean="0"/>
              <a:t>Erhebung des Ist-Zustands der in den MD etablierten Qualitätssicherungsverfahren</a:t>
            </a:r>
          </a:p>
          <a:p>
            <a:endParaRPr lang="de-DE" dirty="0"/>
          </a:p>
          <a:p>
            <a:r>
              <a:rPr lang="de-DE" dirty="0" smtClean="0"/>
              <a:t>Erarbeitung eines gemeinsamen Qualitätsverständnisses</a:t>
            </a:r>
          </a:p>
          <a:p>
            <a:endParaRPr lang="de-DE" dirty="0"/>
          </a:p>
          <a:p>
            <a:r>
              <a:rPr lang="de-DE" dirty="0" smtClean="0"/>
              <a:t>Entwicklung eines gemeinsamen Instrumentes zur fachlichen Qualitätsbewertung</a:t>
            </a:r>
          </a:p>
          <a:p>
            <a:endParaRPr lang="de-DE" dirty="0"/>
          </a:p>
          <a:p>
            <a:r>
              <a:rPr lang="de-DE" dirty="0" smtClean="0"/>
              <a:t>Abstimmung mit den Kompetenzeinheiten</a:t>
            </a:r>
          </a:p>
          <a:p>
            <a:pPr marL="0" indent="0">
              <a:buNone/>
            </a:pPr>
            <a:endParaRPr lang="de-DE" dirty="0" smtClean="0"/>
          </a:p>
          <a:p>
            <a:endParaRPr lang="de-DE" dirty="0"/>
          </a:p>
          <a:p>
            <a:endParaRPr lang="de-DE" dirty="0"/>
          </a:p>
        </p:txBody>
      </p:sp>
      <p:sp>
        <p:nvSpPr>
          <p:cNvPr id="3" name="Titel 2"/>
          <p:cNvSpPr>
            <a:spLocks noGrp="1"/>
          </p:cNvSpPr>
          <p:nvPr>
            <p:ph type="title"/>
          </p:nvPr>
        </p:nvSpPr>
        <p:spPr/>
        <p:txBody>
          <a:bodyPr/>
          <a:lstStyle/>
          <a:p>
            <a:r>
              <a:rPr lang="de-DE" dirty="0" smtClean="0"/>
              <a:t>Konzeptionsphase </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6</a:t>
            </a:fld>
            <a:endParaRPr lang="de-DE" dirty="0"/>
          </a:p>
        </p:txBody>
      </p:sp>
    </p:spTree>
    <p:extLst>
      <p:ext uri="{BB962C8B-B14F-4D97-AF65-F5344CB8AC3E}">
        <p14:creationId xmlns:p14="http://schemas.microsoft.com/office/powerpoint/2010/main" val="2974302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smtClean="0"/>
              <a:t>Allgemeine Qualitätskriterien, vier Prüfbereiche:</a:t>
            </a:r>
          </a:p>
          <a:p>
            <a:pPr marL="0" indent="0">
              <a:buNone/>
            </a:pPr>
            <a:endParaRPr lang="de-DE" dirty="0" smtClean="0"/>
          </a:p>
          <a:p>
            <a:r>
              <a:rPr lang="de-DE" dirty="0" smtClean="0"/>
              <a:t>„Struktur und Vollständigkeit“</a:t>
            </a:r>
          </a:p>
          <a:p>
            <a:endParaRPr lang="de-DE" dirty="0" smtClean="0"/>
          </a:p>
          <a:p>
            <a:r>
              <a:rPr lang="de-DE" dirty="0" smtClean="0"/>
              <a:t>„Verständlichkeit, Plausibilität, Nachvollziehbarkeit“</a:t>
            </a:r>
          </a:p>
          <a:p>
            <a:pPr marL="0" indent="0">
              <a:buNone/>
            </a:pPr>
            <a:endParaRPr lang="de-DE" dirty="0" smtClean="0"/>
          </a:p>
          <a:p>
            <a:r>
              <a:rPr lang="de-DE" dirty="0" smtClean="0"/>
              <a:t>„Sozialmedizinische Richtigkeit“</a:t>
            </a:r>
          </a:p>
          <a:p>
            <a:endParaRPr lang="de-DE" dirty="0" smtClean="0"/>
          </a:p>
          <a:p>
            <a:r>
              <a:rPr lang="de-DE" dirty="0" smtClean="0"/>
              <a:t>„Datenschutz und Vertraulichkeit“</a:t>
            </a:r>
          </a:p>
          <a:p>
            <a:pPr marL="0" indent="0">
              <a:buNone/>
            </a:pPr>
            <a:endParaRPr lang="de-DE" dirty="0" smtClean="0"/>
          </a:p>
          <a:p>
            <a:pPr marL="0" indent="0">
              <a:buNone/>
            </a:pPr>
            <a:endParaRPr lang="de-DE" dirty="0" smtClean="0"/>
          </a:p>
          <a:p>
            <a:r>
              <a:rPr lang="de-DE" dirty="0" smtClean="0"/>
              <a:t>Anlassgruppenspezifische Qualitätskriterien</a:t>
            </a:r>
          </a:p>
          <a:p>
            <a:pPr marL="0" indent="0">
              <a:buNone/>
            </a:pPr>
            <a:r>
              <a:rPr lang="de-DE" dirty="0"/>
              <a:t> </a:t>
            </a:r>
            <a:r>
              <a:rPr lang="de-DE" dirty="0" smtClean="0"/>
              <a:t>      Fachliche Qualitätskriterien innerhalb der einzelnen Begutachtungssegmente, in denen der MD gutachterlich</a:t>
            </a:r>
          </a:p>
          <a:p>
            <a:pPr marL="0" indent="0">
              <a:buNone/>
            </a:pPr>
            <a:r>
              <a:rPr lang="de-DE" dirty="0" smtClean="0"/>
              <a:t>       tätig ist</a:t>
            </a:r>
            <a:br>
              <a:rPr lang="de-DE" dirty="0" smtClean="0"/>
            </a:br>
            <a:r>
              <a:rPr lang="de-DE" dirty="0" smtClean="0"/>
              <a:t>       Festlegung in enger Abstimmung mit der fachlich zuständigen Kompetenzeinheit der MD-Gemeinschaft</a:t>
            </a:r>
            <a:endParaRPr lang="de-DE" dirty="0"/>
          </a:p>
        </p:txBody>
      </p:sp>
      <p:sp>
        <p:nvSpPr>
          <p:cNvPr id="3" name="Titel 2"/>
          <p:cNvSpPr>
            <a:spLocks noGrp="1"/>
          </p:cNvSpPr>
          <p:nvPr>
            <p:ph type="title"/>
          </p:nvPr>
        </p:nvSpPr>
        <p:spPr/>
        <p:txBody>
          <a:bodyPr/>
          <a:lstStyle/>
          <a:p>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7</a:t>
            </a:fld>
            <a:endParaRPr lang="de-DE" dirty="0"/>
          </a:p>
        </p:txBody>
      </p:sp>
    </p:spTree>
    <p:extLst>
      <p:ext uri="{BB962C8B-B14F-4D97-AF65-F5344CB8AC3E}">
        <p14:creationId xmlns:p14="http://schemas.microsoft.com/office/powerpoint/2010/main" val="1985659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solidFill>
                  <a:srgbClr val="00B050"/>
                </a:solidFill>
              </a:rPr>
              <a:t>„erfüllt“ (grün)</a:t>
            </a:r>
          </a:p>
          <a:p>
            <a:pPr marL="0" indent="0">
              <a:buNone/>
            </a:pPr>
            <a:r>
              <a:rPr lang="de-DE" b="1" dirty="0">
                <a:solidFill>
                  <a:srgbClr val="00B050"/>
                </a:solidFill>
              </a:rPr>
              <a:t> </a:t>
            </a:r>
            <a:r>
              <a:rPr lang="de-DE" b="1" dirty="0" smtClean="0">
                <a:solidFill>
                  <a:srgbClr val="00B050"/>
                </a:solidFill>
              </a:rPr>
              <a:t>      </a:t>
            </a:r>
            <a:r>
              <a:rPr lang="de-DE" dirty="0" smtClean="0">
                <a:solidFill>
                  <a:srgbClr val="002060"/>
                </a:solidFill>
              </a:rPr>
              <a:t>Die Anforderungen sind umfassend erfüllt. Alle Qualitätsanforderungen sind vollständig nachvollziehbar</a:t>
            </a:r>
          </a:p>
          <a:p>
            <a:pPr marL="0" indent="0">
              <a:buNone/>
            </a:pPr>
            <a:r>
              <a:rPr lang="de-DE" dirty="0" smtClean="0">
                <a:solidFill>
                  <a:srgbClr val="002060"/>
                </a:solidFill>
              </a:rPr>
              <a:t>       dargestellt.</a:t>
            </a:r>
          </a:p>
          <a:p>
            <a:pPr marL="0" indent="0">
              <a:buNone/>
            </a:pPr>
            <a:endParaRPr lang="de-DE" dirty="0" smtClean="0">
              <a:solidFill>
                <a:srgbClr val="002060"/>
              </a:solidFill>
            </a:endParaRPr>
          </a:p>
          <a:p>
            <a:pPr marL="0" indent="0">
              <a:buNone/>
            </a:pPr>
            <a:endParaRPr lang="de-DE" dirty="0">
              <a:solidFill>
                <a:srgbClr val="002060"/>
              </a:solidFill>
            </a:endParaRPr>
          </a:p>
          <a:p>
            <a:r>
              <a:rPr lang="de-DE" b="1" dirty="0" smtClean="0">
                <a:solidFill>
                  <a:schemeClr val="accent6"/>
                </a:solidFill>
              </a:rPr>
              <a:t>„erfüllt mit Verbesserungspotenzial“ (gelb)</a:t>
            </a:r>
          </a:p>
          <a:p>
            <a:pPr marL="0" indent="0">
              <a:buNone/>
            </a:pPr>
            <a:r>
              <a:rPr lang="de-DE" b="1" dirty="0">
                <a:solidFill>
                  <a:srgbClr val="FFCD1A"/>
                </a:solidFill>
              </a:rPr>
              <a:t> </a:t>
            </a:r>
            <a:r>
              <a:rPr lang="de-DE" b="1" dirty="0" smtClean="0">
                <a:solidFill>
                  <a:srgbClr val="FFCD1A"/>
                </a:solidFill>
              </a:rPr>
              <a:t>       </a:t>
            </a:r>
            <a:r>
              <a:rPr lang="de-DE" dirty="0" smtClean="0">
                <a:solidFill>
                  <a:srgbClr val="004B6D"/>
                </a:solidFill>
              </a:rPr>
              <a:t>Die Mindestanforderungen an die Qualität des Gutachtens sind noch erfüllt. Es bestehen allerdings</a:t>
            </a:r>
          </a:p>
          <a:p>
            <a:pPr marL="0" indent="0">
              <a:buNone/>
            </a:pPr>
            <a:r>
              <a:rPr lang="de-DE" dirty="0" smtClean="0">
                <a:solidFill>
                  <a:srgbClr val="004B6D"/>
                </a:solidFill>
              </a:rPr>
              <a:t>        Verbesserungsmöglichkeiten.</a:t>
            </a:r>
            <a:endParaRPr lang="de-DE" dirty="0" smtClean="0">
              <a:solidFill>
                <a:srgbClr val="FFCD1A"/>
              </a:solidFill>
            </a:endParaRPr>
          </a:p>
          <a:p>
            <a:pPr marL="0" indent="0">
              <a:buNone/>
            </a:pPr>
            <a:endParaRPr lang="de-DE" b="1" dirty="0" smtClean="0">
              <a:solidFill>
                <a:srgbClr val="002060"/>
              </a:solidFill>
            </a:endParaRPr>
          </a:p>
          <a:p>
            <a:pPr marL="0" indent="0">
              <a:buNone/>
            </a:pPr>
            <a:endParaRPr lang="de-DE" b="1" dirty="0">
              <a:solidFill>
                <a:srgbClr val="002060"/>
              </a:solidFill>
            </a:endParaRPr>
          </a:p>
          <a:p>
            <a:r>
              <a:rPr lang="de-DE" b="1" dirty="0" smtClean="0">
                <a:solidFill>
                  <a:srgbClr val="FF0000"/>
                </a:solidFill>
              </a:rPr>
              <a:t>„nicht erfüllt“ (rot)</a:t>
            </a:r>
          </a:p>
          <a:p>
            <a:pPr marL="0" indent="0">
              <a:buNone/>
            </a:pPr>
            <a:r>
              <a:rPr lang="de-DE" b="1" dirty="0">
                <a:solidFill>
                  <a:srgbClr val="FF0000"/>
                </a:solidFill>
              </a:rPr>
              <a:t> </a:t>
            </a:r>
            <a:r>
              <a:rPr lang="de-DE" b="1" dirty="0" smtClean="0">
                <a:solidFill>
                  <a:srgbClr val="FF0000"/>
                </a:solidFill>
              </a:rPr>
              <a:t>       </a:t>
            </a:r>
            <a:r>
              <a:rPr lang="de-DE" dirty="0" smtClean="0">
                <a:solidFill>
                  <a:srgbClr val="002060"/>
                </a:solidFill>
              </a:rPr>
              <a:t>Die Mindestanforderungen an die Qualität des Gutachtens sind unterschritten. Es bestehen Mängel, die</a:t>
            </a:r>
          </a:p>
          <a:p>
            <a:pPr marL="0" indent="0">
              <a:buNone/>
            </a:pPr>
            <a:r>
              <a:rPr lang="de-DE" dirty="0" smtClean="0">
                <a:solidFill>
                  <a:srgbClr val="002060"/>
                </a:solidFill>
              </a:rPr>
              <a:t>        dazu führen, dass das Gutachten nicht mehr den definierten Qualitätsanforderungen entspricht.</a:t>
            </a:r>
          </a:p>
          <a:p>
            <a:pPr marL="0" indent="0">
              <a:buNone/>
            </a:pPr>
            <a:endParaRPr lang="de-DE" dirty="0">
              <a:solidFill>
                <a:srgbClr val="002060"/>
              </a:solidFill>
            </a:endParaRPr>
          </a:p>
          <a:p>
            <a:r>
              <a:rPr lang="de-DE" dirty="0" smtClean="0">
                <a:solidFill>
                  <a:srgbClr val="002060"/>
                </a:solidFill>
              </a:rPr>
              <a:t>Alle Felder sind Pflichtfelder.</a:t>
            </a:r>
            <a:br>
              <a:rPr lang="de-DE" dirty="0" smtClean="0">
                <a:solidFill>
                  <a:srgbClr val="002060"/>
                </a:solidFill>
              </a:rPr>
            </a:br>
            <a:r>
              <a:rPr lang="de-DE" dirty="0" smtClean="0">
                <a:solidFill>
                  <a:srgbClr val="002060"/>
                </a:solidFill>
              </a:rPr>
              <a:t>Bewertungen mit Gelb oder Rot sind nachvollziehbar zu begründen.</a:t>
            </a:r>
            <a:endParaRPr lang="de-DE" dirty="0">
              <a:solidFill>
                <a:srgbClr val="FF0000"/>
              </a:solidFill>
            </a:endParaRPr>
          </a:p>
        </p:txBody>
      </p:sp>
      <p:sp>
        <p:nvSpPr>
          <p:cNvPr id="3" name="Titel 2"/>
          <p:cNvSpPr>
            <a:spLocks noGrp="1"/>
          </p:cNvSpPr>
          <p:nvPr>
            <p:ph type="title"/>
          </p:nvPr>
        </p:nvSpPr>
        <p:spPr/>
        <p:txBody>
          <a:bodyPr/>
          <a:lstStyle/>
          <a:p>
            <a:r>
              <a:rPr lang="de-DE" dirty="0" smtClean="0"/>
              <a:t>Struktur des Bewertungsinstrumentes</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8</a:t>
            </a:fld>
            <a:endParaRPr lang="de-DE" dirty="0"/>
          </a:p>
        </p:txBody>
      </p:sp>
    </p:spTree>
    <p:extLst>
      <p:ext uri="{BB962C8B-B14F-4D97-AF65-F5344CB8AC3E}">
        <p14:creationId xmlns:p14="http://schemas.microsoft.com/office/powerpoint/2010/main" val="1791359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smtClean="0"/>
          </a:p>
          <a:p>
            <a:r>
              <a:rPr lang="de-DE" b="1" dirty="0" smtClean="0"/>
              <a:t>Die Fragestellung des Auftraggebers ist wiedergegeben.</a:t>
            </a:r>
            <a:r>
              <a:rPr lang="de-DE" dirty="0" smtClean="0"/>
              <a:t>	</a:t>
            </a:r>
          </a:p>
          <a:p>
            <a:pPr marL="0" indent="0">
              <a:buNone/>
            </a:pPr>
            <a:r>
              <a:rPr lang="de-DE" dirty="0"/>
              <a:t>	</a:t>
            </a:r>
            <a:endParaRPr lang="de-DE" dirty="0" smtClean="0"/>
          </a:p>
          <a:p>
            <a:pPr marL="0" indent="0">
              <a:buNone/>
            </a:pPr>
            <a:r>
              <a:rPr lang="de-DE" dirty="0" smtClean="0"/>
              <a:t>       </a:t>
            </a:r>
            <a:r>
              <a:rPr lang="de-DE" b="1" dirty="0" smtClean="0"/>
              <a:t>BF:</a:t>
            </a:r>
            <a:r>
              <a:rPr lang="de-DE" dirty="0" smtClean="0"/>
              <a:t> Hier sind die Fragen der Krankenkasse </a:t>
            </a:r>
            <a:r>
              <a:rPr lang="de-DE" u="sng" dirty="0" smtClean="0"/>
              <a:t>wörtlich</a:t>
            </a:r>
            <a:r>
              <a:rPr lang="de-DE" dirty="0" smtClean="0"/>
              <a:t> wiederzugeben.</a:t>
            </a:r>
          </a:p>
          <a:p>
            <a:pPr marL="0" indent="0">
              <a:buNone/>
            </a:pPr>
            <a:endParaRPr lang="de-DE" dirty="0" smtClean="0"/>
          </a:p>
          <a:p>
            <a:endParaRPr lang="de-DE" dirty="0"/>
          </a:p>
          <a:p>
            <a:pPr marL="0" indent="0">
              <a:buNone/>
            </a:pPr>
            <a:endParaRPr lang="de-DE" dirty="0" smtClean="0"/>
          </a:p>
          <a:p>
            <a:pPr marL="0" indent="0">
              <a:buNone/>
            </a:pPr>
            <a:r>
              <a:rPr lang="de-DE" dirty="0"/>
              <a:t> </a:t>
            </a:r>
          </a:p>
        </p:txBody>
      </p:sp>
      <p:sp>
        <p:nvSpPr>
          <p:cNvPr id="3" name="Titel 2"/>
          <p:cNvSpPr>
            <a:spLocks noGrp="1"/>
          </p:cNvSpPr>
          <p:nvPr>
            <p:ph type="title"/>
          </p:nvPr>
        </p:nvSpPr>
        <p:spPr/>
        <p:txBody>
          <a:bodyPr/>
          <a:lstStyle/>
          <a:p>
            <a:r>
              <a:rPr lang="de-DE" dirty="0" smtClean="0"/>
              <a:t>Kriterium 1</a:t>
            </a:r>
            <a:endParaRPr lang="de-DE" dirty="0"/>
          </a:p>
        </p:txBody>
      </p:sp>
      <p:sp>
        <p:nvSpPr>
          <p:cNvPr id="4" name="Datumsplatzhalter 3"/>
          <p:cNvSpPr>
            <a:spLocks noGrp="1"/>
          </p:cNvSpPr>
          <p:nvPr>
            <p:ph type="dt" sz="half" idx="10"/>
          </p:nvPr>
        </p:nvSpPr>
        <p:spPr/>
        <p:txBody>
          <a:bodyPr/>
          <a:lstStyle/>
          <a:p>
            <a:r>
              <a:rPr lang="de-DE" dirty="0" smtClean="0"/>
              <a:t>20.11.2021</a:t>
            </a:r>
            <a:endParaRPr lang="de-DE" dirty="0"/>
          </a:p>
        </p:txBody>
      </p:sp>
      <p:sp>
        <p:nvSpPr>
          <p:cNvPr id="5" name="Fußzeilenplatzhalter 4"/>
          <p:cNvSpPr>
            <a:spLocks noGrp="1"/>
          </p:cNvSpPr>
          <p:nvPr>
            <p:ph type="ftr" sz="quarter" idx="11"/>
          </p:nvPr>
        </p:nvSpPr>
        <p:spPr/>
        <p:txBody>
          <a:bodyPr/>
          <a:lstStyle/>
          <a:p>
            <a:r>
              <a:rPr lang="de-DE" dirty="0" smtClean="0"/>
              <a:t>32. Kölner Symposium</a:t>
            </a:r>
            <a:endParaRPr lang="de-DE" dirty="0"/>
          </a:p>
        </p:txBody>
      </p:sp>
      <p:sp>
        <p:nvSpPr>
          <p:cNvPr id="6" name="Foliennummernplatzhalter 5"/>
          <p:cNvSpPr>
            <a:spLocks noGrp="1"/>
          </p:cNvSpPr>
          <p:nvPr>
            <p:ph type="sldNum" sz="quarter" idx="12"/>
          </p:nvPr>
        </p:nvSpPr>
        <p:spPr/>
        <p:txBody>
          <a:bodyPr/>
          <a:lstStyle/>
          <a:p>
            <a:r>
              <a:rPr lang="de-DE" dirty="0" smtClean="0"/>
              <a:t>Seite </a:t>
            </a:r>
            <a:fld id="{6486038E-70F0-46B8-8657-A90447852198}" type="slidenum">
              <a:rPr lang="de-DE" smtClean="0"/>
              <a:pPr/>
              <a:t>9</a:t>
            </a:fld>
            <a:endParaRPr lang="de-DE" dirty="0"/>
          </a:p>
        </p:txBody>
      </p:sp>
    </p:spTree>
    <p:extLst>
      <p:ext uri="{BB962C8B-B14F-4D97-AF65-F5344CB8AC3E}">
        <p14:creationId xmlns:p14="http://schemas.microsoft.com/office/powerpoint/2010/main" val="2579117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MD-Neue-Farben">
  <a:themeElements>
    <a:clrScheme name="MD Bayern">
      <a:dk1>
        <a:srgbClr val="1E1E1E"/>
      </a:dk1>
      <a:lt1>
        <a:srgbClr val="FFFFFF"/>
      </a:lt1>
      <a:dk2>
        <a:srgbClr val="004B6E"/>
      </a:dk2>
      <a:lt2>
        <a:srgbClr val="5EC3E1"/>
      </a:lt2>
      <a:accent1>
        <a:srgbClr val="004B6D"/>
      </a:accent1>
      <a:accent2>
        <a:srgbClr val="0099C6"/>
      </a:accent2>
      <a:accent3>
        <a:srgbClr val="3E8824"/>
      </a:accent3>
      <a:accent4>
        <a:srgbClr val="C7D32E"/>
      </a:accent4>
      <a:accent5>
        <a:srgbClr val="890C00"/>
      </a:accent5>
      <a:accent6>
        <a:srgbClr val="F39109"/>
      </a:accent6>
      <a:hlink>
        <a:srgbClr val="0099C5"/>
      </a:hlink>
      <a:folHlink>
        <a:srgbClr val="5EC4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900" dirty="0" err="1" smtClean="0">
            <a:solidFill>
              <a:schemeClr val="tx2"/>
            </a:solidFill>
          </a:defRPr>
        </a:defPPr>
      </a:lstStyle>
    </a:txDef>
  </a:objectDefaults>
  <a:extraClrSchemeLst/>
  <a:extLst>
    <a:ext uri="{05A4C25C-085E-4340-85A3-A5531E510DB2}">
      <thm15:themeFamily xmlns:thm15="http://schemas.microsoft.com/office/thememl/2012/main" name="Präsentation.pptx [Schreibgeschützt]" id="{BF1A1E69-9B59-4DAC-9310-C6E783511F9F}" vid="{619BA980-8B14-4DFE-9FB5-8EE3415BE42C}"/>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2419</Words>
  <Application>Microsoft Office PowerPoint</Application>
  <PresentationFormat>Breitbild</PresentationFormat>
  <Paragraphs>443</Paragraphs>
  <Slides>33</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33</vt:i4>
      </vt:variant>
    </vt:vector>
  </HeadingPairs>
  <TitlesOfParts>
    <vt:vector size="36" baseType="lpstr">
      <vt:lpstr>Arial</vt:lpstr>
      <vt:lpstr>Calibri</vt:lpstr>
      <vt:lpstr>MD-Neue-Farben</vt:lpstr>
      <vt:lpstr>32. Kölner Symposium</vt:lpstr>
      <vt:lpstr>Projektauftrag der Leitenden Ärztinnen und Ärzte im MD 2017</vt:lpstr>
      <vt:lpstr>Zielsetzung</vt:lpstr>
      <vt:lpstr>Zielsetzung</vt:lpstr>
      <vt:lpstr>Eckpunkte der Umsetzung</vt:lpstr>
      <vt:lpstr>Konzeptionsphase </vt:lpstr>
      <vt:lpstr>PowerPoint-Präsentation</vt:lpstr>
      <vt:lpstr>Struktur des Bewertungsinstrumentes</vt:lpstr>
      <vt:lpstr>Kriterium 1</vt:lpstr>
      <vt:lpstr>Kriterium 2</vt:lpstr>
      <vt:lpstr>Kriterium 3</vt:lpstr>
      <vt:lpstr>Kriterium 5</vt:lpstr>
      <vt:lpstr>Kriterium 7</vt:lpstr>
      <vt:lpstr>Kriterium 8</vt:lpstr>
      <vt:lpstr>Kriterium 9</vt:lpstr>
      <vt:lpstr>Kriterium 10</vt:lpstr>
      <vt:lpstr>Kriterium 11</vt:lpstr>
      <vt:lpstr>Kriterium 12</vt:lpstr>
      <vt:lpstr>Kriterium 14</vt:lpstr>
      <vt:lpstr>Kriterium 16</vt:lpstr>
      <vt:lpstr>Kriterium 17</vt:lpstr>
      <vt:lpstr>Kriterium 18</vt:lpstr>
      <vt:lpstr>Kriterium 20</vt:lpstr>
      <vt:lpstr>Spezifische Prüfkriterien – Modul BF</vt:lpstr>
      <vt:lpstr>Kriterium 21 BF</vt:lpstr>
      <vt:lpstr>Kriterium 22 BF</vt:lpstr>
      <vt:lpstr>Kriterium 23 BF          </vt:lpstr>
      <vt:lpstr>Kriterium 24 BF</vt:lpstr>
      <vt:lpstr>Kriterium 25</vt:lpstr>
      <vt:lpstr>Kriterium 26 BF</vt:lpstr>
      <vt:lpstr>Kriterium 27 BF </vt:lpstr>
      <vt:lpstr>PowerPoint-Präsentation</vt:lpstr>
      <vt:lpstr>PowerPoint-Präsentation</vt:lpstr>
    </vt:vector>
  </TitlesOfParts>
  <Company>MDK Bayern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Beispiel-Präsentationstitel mit eingefügtem Piktogramm</dc:title>
  <dc:creator>Sandra Ohr</dc:creator>
  <cp:lastModifiedBy>Ingeborg Singer</cp:lastModifiedBy>
  <cp:revision>66</cp:revision>
  <cp:lastPrinted>2021-03-07T14:04:40Z</cp:lastPrinted>
  <dcterms:created xsi:type="dcterms:W3CDTF">2021-08-31T11:44:10Z</dcterms:created>
  <dcterms:modified xsi:type="dcterms:W3CDTF">2021-10-04T10:14:51Z</dcterms:modified>
</cp:coreProperties>
</file>